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62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89.xml"/>
  <Override ContentType="application/vnd.openxmlformats-officedocument.presentationml.slideLayout+xml" PartName="/ppt/slideLayouts/slideLayout70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61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64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78.xml"/>
  <Override ContentType="application/vnd.openxmlformats-officedocument.presentationml.slideLayout+xml" PartName="/ppt/slideLayouts/slideLayout65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85.xml"/>
  <Override ContentType="application/vnd.openxmlformats-officedocument.presentationml.slideLayout+xml" PartName="/ppt/slideLayouts/slideLayout72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7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66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1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4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67.xml"/>
  <Override ContentType="application/vnd.openxmlformats-officedocument.presentationml.slideLayout+xml" PartName="/ppt/slideLayouts/slideLayout83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76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7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68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9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7.xml"/>
  <Override ContentType="application/vnd.openxmlformats-officedocument.presentationml.slideLayout+xml" PartName="/ppt/slideLayouts/slideLayout82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73.xml"/>
  <Override ContentType="application/vnd.openxmlformats-officedocument.presentationml.slideLayout+xml" PartName="/ppt/slideLayouts/slideLayout86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81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69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8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8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63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8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75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738" r:id="rId4"/>
    <p:sldMasterId id="214748373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</p:sldIdLst>
  <p:sldSz cy="5143500" cx="9144000"/>
  <p:notesSz cx="6858000" cy="9144000"/>
  <p:embeddedFontLst>
    <p:embeddedFont>
      <p:font typeface="Quantico"/>
      <p:regular r:id="rId35"/>
      <p:bold r:id="rId36"/>
      <p:italic r:id="rId37"/>
      <p:boldItalic r:id="rId38"/>
    </p:embeddedFont>
    <p:embeddedFont>
      <p:font typeface="Lato"/>
      <p:regular r:id="rId39"/>
      <p:bold r:id="rId40"/>
      <p:italic r:id="rId41"/>
      <p:boldItalic r:id="rId4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Lato-bold.fntdata"/><Relationship Id="rId20" Type="http://schemas.openxmlformats.org/officeDocument/2006/relationships/slide" Target="slides/slide14.xml"/><Relationship Id="rId42" Type="http://schemas.openxmlformats.org/officeDocument/2006/relationships/font" Target="fonts/Lato-boldItalic.fntdata"/><Relationship Id="rId41" Type="http://schemas.openxmlformats.org/officeDocument/2006/relationships/font" Target="fonts/Lato-italic.fntdata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33" Type="http://schemas.openxmlformats.org/officeDocument/2006/relationships/slide" Target="slides/slide27.xml"/><Relationship Id="rId10" Type="http://schemas.openxmlformats.org/officeDocument/2006/relationships/slide" Target="slides/slide4.xml"/><Relationship Id="rId32" Type="http://schemas.openxmlformats.org/officeDocument/2006/relationships/slide" Target="slides/slide26.xml"/><Relationship Id="rId13" Type="http://schemas.openxmlformats.org/officeDocument/2006/relationships/slide" Target="slides/slide7.xml"/><Relationship Id="rId35" Type="http://schemas.openxmlformats.org/officeDocument/2006/relationships/font" Target="fonts/Quantico-regular.fntdata"/><Relationship Id="rId12" Type="http://schemas.openxmlformats.org/officeDocument/2006/relationships/slide" Target="slides/slide6.xml"/><Relationship Id="rId34" Type="http://schemas.openxmlformats.org/officeDocument/2006/relationships/slide" Target="slides/slide28.xml"/><Relationship Id="rId15" Type="http://schemas.openxmlformats.org/officeDocument/2006/relationships/slide" Target="slides/slide9.xml"/><Relationship Id="rId37" Type="http://schemas.openxmlformats.org/officeDocument/2006/relationships/font" Target="fonts/Quantico-italic.fntdata"/><Relationship Id="rId14" Type="http://schemas.openxmlformats.org/officeDocument/2006/relationships/slide" Target="slides/slide8.xml"/><Relationship Id="rId36" Type="http://schemas.openxmlformats.org/officeDocument/2006/relationships/font" Target="fonts/Quantico-bold.fntdata"/><Relationship Id="rId17" Type="http://schemas.openxmlformats.org/officeDocument/2006/relationships/slide" Target="slides/slide11.xml"/><Relationship Id="rId39" Type="http://schemas.openxmlformats.org/officeDocument/2006/relationships/font" Target="fonts/Lato-regular.fntdata"/><Relationship Id="rId16" Type="http://schemas.openxmlformats.org/officeDocument/2006/relationships/slide" Target="slides/slide10.xml"/><Relationship Id="rId38" Type="http://schemas.openxmlformats.org/officeDocument/2006/relationships/font" Target="fonts/Quantico-boldItalic.fntdata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9" name="Shape 8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" name="Google Shape;850;g3ab8059147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1" name="Google Shape;851;g3ab8059147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0" name="Shape 9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" name="Google Shape;931;g3ab8059147b_0_5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2" name="Google Shape;932;g3ab8059147b_0_5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7" name="Shape 9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8" name="Google Shape;938;g3ab8059147b_0_6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9" name="Google Shape;939;g3ab8059147b_0_6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5" name="Shape 9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6" name="Google Shape;946;g3ab8059147b_0_6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7" name="Google Shape;947;g3ab8059147b_0_6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4" name="Shape 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5" name="Google Shape;955;g3ab8059147b_0_6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6" name="Google Shape;956;g3ab8059147b_0_6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3" name="Shape 9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4" name="Google Shape;964;g3ab8059147b_0_6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5" name="Google Shape;965;g3ab8059147b_0_6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1" name="Shape 9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2" name="Google Shape;982;g3ab8059147b_0_7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3" name="Google Shape;983;g3ab8059147b_0_7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1" name="Shape 10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2" name="Google Shape;1002;g3ab8059147b_0_8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3" name="Google Shape;1003;g3ab8059147b_0_8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7" name="Shape 10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8" name="Google Shape;1018;g3ab8059147b_0_8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9" name="Google Shape;1019;g3ab8059147b_0_8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5" name="Shape 10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1026;g3ab8059147b_0_9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7" name="Google Shape;1027;g3ab8059147b_0_9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3" name="Shape 10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" name="Google Shape;1034;g3ab8059147b_0_9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5" name="Google Shape;1035;g3ab8059147b_0_9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6" name="Shape 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7" name="Google Shape;857;g3ab8059147b_0_4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8" name="Google Shape;858;g3ab8059147b_0_4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1" name="Shape 10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2" name="Google Shape;1042;g3abadcd52a6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3" name="Google Shape;1043;g3abadcd52a6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9" name="Shape 10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" name="Google Shape;1050;g3abadcd52a6_0_14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1" name="Google Shape;1051;g3abadcd52a6_0_14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7" name="Shape 10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8" name="Google Shape;1058;g3abadcd52a6_0_14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9" name="Google Shape;1059;g3abadcd52a6_0_14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3" name="Shape 10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" name="Google Shape;1064;g3abadcd52a6_0_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5" name="Google Shape;1065;g3abadcd52a6_0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4" name="Shape 10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" name="Google Shape;1075;g3abadcd52a6_0_9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6" name="Google Shape;1076;g3abadcd52a6_0_9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2" name="Shape 10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3" name="Google Shape;1093;g3abadcd52a6_0_14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4" name="Google Shape;1094;g3abadcd52a6_0_14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0" name="Shape 1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1" name="Google Shape;1101;g3abadcd52a6_0_14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2" name="Google Shape;1102;g3abadcd52a6_0_14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1" name="Shape 1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2" name="Google Shape;1112;g3abadcd52a6_0_15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3" name="Google Shape;1113;g3abadcd52a6_0_15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1" name="Shape 1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2" name="Google Shape;1122;g3abadcd52a6_0_15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3" name="Google Shape;1123;g3abadcd52a6_0_15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9" name="Shape 8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" name="Google Shape;870;g3ab8059147b_0_4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1" name="Google Shape;871;g3ab8059147b_0_4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8" name="Shape 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" name="Google Shape;879;g3abadcd52a6_0_15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0" name="Google Shape;880;g3abadcd52a6_0_15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8" name="Shape 8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" name="Google Shape;889;g3ab8059147b_0_4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0" name="Google Shape;890;g3ab8059147b_0_4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6" name="Shape 8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7" name="Google Shape;897;g3ab8059147b_0_4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8" name="Google Shape;898;g3ab8059147b_0_4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4" name="Shape 9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5" name="Google Shape;905;g3ab8059147b_0_5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6" name="Google Shape;906;g3ab8059147b_0_5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2" name="Shape 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" name="Google Shape;913;g3ab8059147b_0_5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4" name="Google Shape;914;g3ab8059147b_0_5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0" name="Shape 9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" name="Google Shape;921;g3ab8059147b_0_5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2" name="Google Shape;922;g3ab8059147b_0_5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jpg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BLANK_16_1_1">
    <p:bg>
      <p:bgPr>
        <a:solidFill>
          <a:schemeClr val="lt2"/>
        </a:solidFill>
      </p:bgPr>
    </p:bg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0" y="0"/>
            <a:ext cx="54402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Quantico"/>
              <a:ea typeface="Quantico"/>
              <a:cs typeface="Quantico"/>
              <a:sym typeface="Quantico"/>
            </a:endParaRPr>
          </a:p>
        </p:txBody>
      </p:sp>
      <p:sp>
        <p:nvSpPr>
          <p:cNvPr id="10" name="Google Shape;10;p2"/>
          <p:cNvSpPr/>
          <p:nvPr/>
        </p:nvSpPr>
        <p:spPr>
          <a:xfrm>
            <a:off x="5440200" y="555250"/>
            <a:ext cx="3703800" cy="45882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Quantico"/>
              <a:ea typeface="Quantico"/>
              <a:cs typeface="Quantico"/>
              <a:sym typeface="Quantico"/>
            </a:endParaRPr>
          </a:p>
        </p:txBody>
      </p:sp>
      <p:sp>
        <p:nvSpPr>
          <p:cNvPr id="11" name="Google Shape;11;p2"/>
          <p:cNvSpPr/>
          <p:nvPr/>
        </p:nvSpPr>
        <p:spPr>
          <a:xfrm>
            <a:off x="636875" y="563400"/>
            <a:ext cx="4803000" cy="45882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Quantico"/>
              <a:ea typeface="Quantico"/>
              <a:cs typeface="Quantico"/>
              <a:sym typeface="Quantico"/>
            </a:endParaRPr>
          </a:p>
        </p:txBody>
      </p:sp>
      <p:sp>
        <p:nvSpPr>
          <p:cNvPr id="12" name="Google Shape;12;p2"/>
          <p:cNvSpPr txBox="1"/>
          <p:nvPr>
            <p:ph type="title"/>
          </p:nvPr>
        </p:nvSpPr>
        <p:spPr>
          <a:xfrm>
            <a:off x="876900" y="874250"/>
            <a:ext cx="4387500" cy="26325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7500"/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7500">
                <a:latin typeface="Quantico"/>
                <a:ea typeface="Quantico"/>
                <a:cs typeface="Quantico"/>
                <a:sym typeface="Quantico"/>
              </a:defRPr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7500">
                <a:latin typeface="Quantico"/>
                <a:ea typeface="Quantico"/>
                <a:cs typeface="Quantico"/>
                <a:sym typeface="Quantico"/>
              </a:defRPr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7500">
                <a:latin typeface="Quantico"/>
                <a:ea typeface="Quantico"/>
                <a:cs typeface="Quantico"/>
                <a:sym typeface="Quantico"/>
              </a:defRPr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7500">
                <a:latin typeface="Quantico"/>
                <a:ea typeface="Quantico"/>
                <a:cs typeface="Quantico"/>
                <a:sym typeface="Quantico"/>
              </a:defRPr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7500">
                <a:latin typeface="Quantico"/>
                <a:ea typeface="Quantico"/>
                <a:cs typeface="Quantico"/>
                <a:sym typeface="Quantico"/>
              </a:defRPr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7500">
                <a:latin typeface="Quantico"/>
                <a:ea typeface="Quantico"/>
                <a:cs typeface="Quantico"/>
                <a:sym typeface="Quantico"/>
              </a:defRPr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7500">
                <a:latin typeface="Quantico"/>
                <a:ea typeface="Quantico"/>
                <a:cs typeface="Quantico"/>
                <a:sym typeface="Quantico"/>
              </a:defRPr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7500">
                <a:latin typeface="Quantico"/>
                <a:ea typeface="Quantico"/>
                <a:cs typeface="Quantico"/>
                <a:sym typeface="Quantico"/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958450" y="4298625"/>
            <a:ext cx="2008500" cy="4527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1pPr>
            <a:lvl2pPr lvl="1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2pPr>
            <a:lvl3pPr lvl="2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3pPr>
            <a:lvl4pPr lvl="3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4pPr>
            <a:lvl5pPr lvl="4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5pPr>
            <a:lvl6pPr lvl="5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6pPr>
            <a:lvl7pPr lvl="6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7pPr>
            <a:lvl8pPr lvl="7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8pPr>
            <a:lvl9pPr lvl="8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Storyboards">
  <p:cSld name="BLANK_1_1_1_1_1_1_1_1_1_1_1_1_1_1_1_1_1">
    <p:bg>
      <p:bgPr>
        <a:solidFill>
          <a:schemeClr val="accent5"/>
        </a:solidFill>
      </p:bgPr>
    </p:bg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1"/>
          <p:cNvSpPr/>
          <p:nvPr/>
        </p:nvSpPr>
        <p:spPr>
          <a:xfrm>
            <a:off x="696050" y="619550"/>
            <a:ext cx="8448000" cy="45252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Quantico"/>
              <a:ea typeface="Quantico"/>
              <a:cs typeface="Quantico"/>
              <a:sym typeface="Quantico"/>
            </a:endParaRPr>
          </a:p>
        </p:txBody>
      </p:sp>
      <p:sp>
        <p:nvSpPr>
          <p:cNvPr id="91" name="Google Shape;91;p11"/>
          <p:cNvSpPr/>
          <p:nvPr/>
        </p:nvSpPr>
        <p:spPr>
          <a:xfrm>
            <a:off x="4930700" y="619550"/>
            <a:ext cx="4213200" cy="4525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Quantico"/>
              <a:ea typeface="Quantico"/>
              <a:cs typeface="Quantico"/>
              <a:sym typeface="Quantico"/>
            </a:endParaRPr>
          </a:p>
        </p:txBody>
      </p:sp>
      <p:sp>
        <p:nvSpPr>
          <p:cNvPr id="92" name="Google Shape;92;p11"/>
          <p:cNvSpPr/>
          <p:nvPr>
            <p:ph idx="2" type="pic"/>
          </p:nvPr>
        </p:nvSpPr>
        <p:spPr>
          <a:xfrm flipH="1">
            <a:off x="4930693" y="619550"/>
            <a:ext cx="2100300" cy="1513500"/>
          </a:xfrm>
          <a:prstGeom prst="snip1Rect">
            <a:avLst>
              <a:gd fmla="val 0" name="adj"/>
            </a:avLst>
          </a:prstGeom>
          <a:noFill/>
          <a:ln>
            <a:noFill/>
          </a:ln>
        </p:spPr>
      </p:sp>
      <p:sp>
        <p:nvSpPr>
          <p:cNvPr id="93" name="Google Shape;93;p11"/>
          <p:cNvSpPr txBox="1"/>
          <p:nvPr>
            <p:ph type="title"/>
          </p:nvPr>
        </p:nvSpPr>
        <p:spPr>
          <a:xfrm>
            <a:off x="929475" y="914400"/>
            <a:ext cx="3633000" cy="10773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5500">
                <a:latin typeface="Quantico"/>
                <a:ea typeface="Quantico"/>
                <a:cs typeface="Quantico"/>
                <a:sym typeface="Quantico"/>
              </a:defRPr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5500">
                <a:latin typeface="Quantico"/>
                <a:ea typeface="Quantico"/>
                <a:cs typeface="Quantico"/>
                <a:sym typeface="Quantico"/>
              </a:defRPr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5500">
                <a:latin typeface="Quantico"/>
                <a:ea typeface="Quantico"/>
                <a:cs typeface="Quantico"/>
                <a:sym typeface="Quantico"/>
              </a:defRPr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5500">
                <a:latin typeface="Quantico"/>
                <a:ea typeface="Quantico"/>
                <a:cs typeface="Quantico"/>
                <a:sym typeface="Quantico"/>
              </a:defRPr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5500">
                <a:latin typeface="Quantico"/>
                <a:ea typeface="Quantico"/>
                <a:cs typeface="Quantico"/>
                <a:sym typeface="Quantico"/>
              </a:defRPr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5500">
                <a:latin typeface="Quantico"/>
                <a:ea typeface="Quantico"/>
                <a:cs typeface="Quantico"/>
                <a:sym typeface="Quantico"/>
              </a:defRPr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5500">
                <a:latin typeface="Quantico"/>
                <a:ea typeface="Quantico"/>
                <a:cs typeface="Quantico"/>
                <a:sym typeface="Quantico"/>
              </a:defRPr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5500">
                <a:latin typeface="Quantico"/>
                <a:ea typeface="Quantico"/>
                <a:cs typeface="Quantico"/>
                <a:sym typeface="Quantico"/>
              </a:defRPr>
            </a:lvl9pPr>
          </a:lstStyle>
          <a:p/>
        </p:txBody>
      </p:sp>
      <p:sp>
        <p:nvSpPr>
          <p:cNvPr id="94" name="Google Shape;94;p11"/>
          <p:cNvSpPr/>
          <p:nvPr>
            <p:ph idx="3" type="pic"/>
          </p:nvPr>
        </p:nvSpPr>
        <p:spPr>
          <a:xfrm flipH="1">
            <a:off x="696043" y="2125400"/>
            <a:ext cx="2129100" cy="1513500"/>
          </a:xfrm>
          <a:prstGeom prst="snip1Rect">
            <a:avLst>
              <a:gd fmla="val 0" name="adj"/>
            </a:avLst>
          </a:prstGeom>
          <a:noFill/>
          <a:ln>
            <a:noFill/>
          </a:ln>
        </p:spPr>
      </p:sp>
      <p:sp>
        <p:nvSpPr>
          <p:cNvPr id="95" name="Google Shape;95;p11"/>
          <p:cNvSpPr/>
          <p:nvPr>
            <p:ph idx="4" type="pic"/>
          </p:nvPr>
        </p:nvSpPr>
        <p:spPr>
          <a:xfrm flipH="1">
            <a:off x="4930693" y="3635300"/>
            <a:ext cx="2100300" cy="1513500"/>
          </a:xfrm>
          <a:prstGeom prst="snip1Rect">
            <a:avLst>
              <a:gd fmla="val 0" name="adj"/>
            </a:avLst>
          </a:prstGeom>
          <a:noFill/>
          <a:ln>
            <a:noFill/>
          </a:ln>
        </p:spPr>
      </p:sp>
      <p:sp>
        <p:nvSpPr>
          <p:cNvPr id="96" name="Google Shape;96;p11"/>
          <p:cNvSpPr txBox="1"/>
          <p:nvPr>
            <p:ph idx="5" type="title"/>
          </p:nvPr>
        </p:nvSpPr>
        <p:spPr>
          <a:xfrm>
            <a:off x="7243093" y="851546"/>
            <a:ext cx="1696500" cy="2694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 b="1" sz="1200">
                <a:latin typeface="Lato"/>
                <a:ea typeface="Lato"/>
                <a:cs typeface="Lato"/>
                <a:sym typeface="Lato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 b="1" sz="1200">
                <a:latin typeface="Lato"/>
                <a:ea typeface="Lato"/>
                <a:cs typeface="Lato"/>
                <a:sym typeface="Lato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 b="1" sz="1200">
                <a:latin typeface="Lato"/>
                <a:ea typeface="Lato"/>
                <a:cs typeface="Lato"/>
                <a:sym typeface="Lato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 b="1" sz="1200">
                <a:latin typeface="Lato"/>
                <a:ea typeface="Lato"/>
                <a:cs typeface="Lato"/>
                <a:sym typeface="Lato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 b="1" sz="1200">
                <a:latin typeface="Lato"/>
                <a:ea typeface="Lato"/>
                <a:cs typeface="Lato"/>
                <a:sym typeface="Lato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 b="1" sz="1200">
                <a:latin typeface="Lato"/>
                <a:ea typeface="Lato"/>
                <a:cs typeface="Lato"/>
                <a:sym typeface="Lato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 b="1" sz="1200">
                <a:latin typeface="Lato"/>
                <a:ea typeface="Lato"/>
                <a:cs typeface="Lato"/>
                <a:sym typeface="Lato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 b="1" sz="1200">
                <a:latin typeface="Lato"/>
                <a:ea typeface="Lato"/>
                <a:cs typeface="Lato"/>
                <a:sym typeface="Lato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 b="1" sz="1200"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97" name="Google Shape;97;p11"/>
          <p:cNvSpPr txBox="1"/>
          <p:nvPr>
            <p:ph idx="6" type="title"/>
          </p:nvPr>
        </p:nvSpPr>
        <p:spPr>
          <a:xfrm>
            <a:off x="3257860" y="2361757"/>
            <a:ext cx="1696500" cy="2694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 b="1" sz="1200">
                <a:latin typeface="Lato"/>
                <a:ea typeface="Lato"/>
                <a:cs typeface="Lato"/>
                <a:sym typeface="Lato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 b="1" sz="1200">
                <a:latin typeface="Lato"/>
                <a:ea typeface="Lato"/>
                <a:cs typeface="Lato"/>
                <a:sym typeface="Lato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 b="1" sz="1200">
                <a:latin typeface="Lato"/>
                <a:ea typeface="Lato"/>
                <a:cs typeface="Lato"/>
                <a:sym typeface="Lato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 b="1" sz="1200">
                <a:latin typeface="Lato"/>
                <a:ea typeface="Lato"/>
                <a:cs typeface="Lato"/>
                <a:sym typeface="Lato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 b="1" sz="1200">
                <a:latin typeface="Lato"/>
                <a:ea typeface="Lato"/>
                <a:cs typeface="Lato"/>
                <a:sym typeface="Lato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 b="1" sz="1200">
                <a:latin typeface="Lato"/>
                <a:ea typeface="Lato"/>
                <a:cs typeface="Lato"/>
                <a:sym typeface="Lato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 b="1" sz="1200">
                <a:latin typeface="Lato"/>
                <a:ea typeface="Lato"/>
                <a:cs typeface="Lato"/>
                <a:sym typeface="Lato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 b="1" sz="1200">
                <a:latin typeface="Lato"/>
                <a:ea typeface="Lato"/>
                <a:cs typeface="Lato"/>
                <a:sym typeface="Lato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 b="1" sz="1200"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98" name="Google Shape;98;p11"/>
          <p:cNvSpPr txBox="1"/>
          <p:nvPr>
            <p:ph idx="7" type="title"/>
          </p:nvPr>
        </p:nvSpPr>
        <p:spPr>
          <a:xfrm>
            <a:off x="7229582" y="3878226"/>
            <a:ext cx="1696500" cy="2694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 b="1" sz="1200">
                <a:latin typeface="Lato"/>
                <a:ea typeface="Lato"/>
                <a:cs typeface="Lato"/>
                <a:sym typeface="Lato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 b="1" sz="1200">
                <a:latin typeface="Lato"/>
                <a:ea typeface="Lato"/>
                <a:cs typeface="Lato"/>
                <a:sym typeface="Lato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 b="1" sz="1200">
                <a:latin typeface="Lato"/>
                <a:ea typeface="Lato"/>
                <a:cs typeface="Lato"/>
                <a:sym typeface="Lato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 b="1" sz="1200">
                <a:latin typeface="Lato"/>
                <a:ea typeface="Lato"/>
                <a:cs typeface="Lato"/>
                <a:sym typeface="Lato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 b="1" sz="1200">
                <a:latin typeface="Lato"/>
                <a:ea typeface="Lato"/>
                <a:cs typeface="Lato"/>
                <a:sym typeface="Lato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 b="1" sz="1200">
                <a:latin typeface="Lato"/>
                <a:ea typeface="Lato"/>
                <a:cs typeface="Lato"/>
                <a:sym typeface="Lato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 b="1" sz="1200">
                <a:latin typeface="Lato"/>
                <a:ea typeface="Lato"/>
                <a:cs typeface="Lato"/>
                <a:sym typeface="Lato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 b="1" sz="1200">
                <a:latin typeface="Lato"/>
                <a:ea typeface="Lato"/>
                <a:cs typeface="Lato"/>
                <a:sym typeface="Lato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 b="1" sz="1200"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99" name="Google Shape;99;p11"/>
          <p:cNvSpPr txBox="1"/>
          <p:nvPr>
            <p:ph idx="1" type="body"/>
          </p:nvPr>
        </p:nvSpPr>
        <p:spPr>
          <a:xfrm>
            <a:off x="3257120" y="2663823"/>
            <a:ext cx="1578900" cy="8301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indent="-2921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>
                <a:solidFill>
                  <a:schemeClr val="dk1"/>
                </a:solidFill>
              </a:defRPr>
            </a:lvl1pPr>
            <a:lvl2pPr indent="-292100" lvl="1" marL="9144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>
                <a:solidFill>
                  <a:schemeClr val="dk1"/>
                </a:solidFill>
              </a:defRPr>
            </a:lvl2pPr>
            <a:lvl3pPr indent="-292100" lvl="2" marL="13716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  <a:defRPr>
                <a:solidFill>
                  <a:schemeClr val="dk1"/>
                </a:solidFill>
              </a:defRPr>
            </a:lvl3pPr>
            <a:lvl4pPr indent="-292100" lvl="3" marL="18288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>
                <a:solidFill>
                  <a:schemeClr val="dk1"/>
                </a:solidFill>
              </a:defRPr>
            </a:lvl4pPr>
            <a:lvl5pPr indent="-292100" lvl="4" marL="22860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>
                <a:solidFill>
                  <a:schemeClr val="dk1"/>
                </a:solidFill>
              </a:defRPr>
            </a:lvl5pPr>
            <a:lvl6pPr indent="-292100" lvl="5" marL="27432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  <a:defRPr>
                <a:solidFill>
                  <a:schemeClr val="dk1"/>
                </a:solidFill>
              </a:defRPr>
            </a:lvl6pPr>
            <a:lvl7pPr indent="-292100" lvl="6" marL="32004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>
                <a:solidFill>
                  <a:schemeClr val="dk1"/>
                </a:solidFill>
              </a:defRPr>
            </a:lvl7pPr>
            <a:lvl8pPr indent="-292100" lvl="7" marL="36576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>
                <a:solidFill>
                  <a:schemeClr val="dk1"/>
                </a:solidFill>
              </a:defRPr>
            </a:lvl8pPr>
            <a:lvl9pPr indent="-292100" lvl="8" marL="411480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0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00" name="Google Shape;100;p11"/>
          <p:cNvSpPr txBox="1"/>
          <p:nvPr>
            <p:ph idx="8" type="body"/>
          </p:nvPr>
        </p:nvSpPr>
        <p:spPr>
          <a:xfrm>
            <a:off x="7237317" y="4178575"/>
            <a:ext cx="1784400" cy="8301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indent="-2921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>
                <a:solidFill>
                  <a:schemeClr val="dk1"/>
                </a:solidFill>
              </a:defRPr>
            </a:lvl1pPr>
            <a:lvl2pPr indent="-292100" lvl="1" marL="9144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>
                <a:solidFill>
                  <a:schemeClr val="dk1"/>
                </a:solidFill>
              </a:defRPr>
            </a:lvl2pPr>
            <a:lvl3pPr indent="-292100" lvl="2" marL="13716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  <a:defRPr>
                <a:solidFill>
                  <a:schemeClr val="dk1"/>
                </a:solidFill>
              </a:defRPr>
            </a:lvl3pPr>
            <a:lvl4pPr indent="-292100" lvl="3" marL="18288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>
                <a:solidFill>
                  <a:schemeClr val="dk1"/>
                </a:solidFill>
              </a:defRPr>
            </a:lvl4pPr>
            <a:lvl5pPr indent="-292100" lvl="4" marL="22860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>
                <a:solidFill>
                  <a:schemeClr val="dk1"/>
                </a:solidFill>
              </a:defRPr>
            </a:lvl5pPr>
            <a:lvl6pPr indent="-292100" lvl="5" marL="27432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  <a:defRPr>
                <a:solidFill>
                  <a:schemeClr val="dk1"/>
                </a:solidFill>
              </a:defRPr>
            </a:lvl6pPr>
            <a:lvl7pPr indent="-292100" lvl="6" marL="32004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>
                <a:solidFill>
                  <a:schemeClr val="dk1"/>
                </a:solidFill>
              </a:defRPr>
            </a:lvl7pPr>
            <a:lvl8pPr indent="-292100" lvl="7" marL="36576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>
                <a:solidFill>
                  <a:schemeClr val="dk1"/>
                </a:solidFill>
              </a:defRPr>
            </a:lvl8pPr>
            <a:lvl9pPr indent="-292100" lvl="8" marL="411480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0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01" name="Google Shape;101;p11"/>
          <p:cNvSpPr txBox="1"/>
          <p:nvPr>
            <p:ph idx="9" type="body"/>
          </p:nvPr>
        </p:nvSpPr>
        <p:spPr>
          <a:xfrm>
            <a:off x="7246218" y="1157300"/>
            <a:ext cx="1680000" cy="8301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indent="-2921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>
                <a:solidFill>
                  <a:schemeClr val="dk1"/>
                </a:solidFill>
              </a:defRPr>
            </a:lvl1pPr>
            <a:lvl2pPr indent="-292100" lvl="1" marL="9144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>
                <a:solidFill>
                  <a:schemeClr val="dk1"/>
                </a:solidFill>
              </a:defRPr>
            </a:lvl2pPr>
            <a:lvl3pPr indent="-292100" lvl="2" marL="13716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  <a:defRPr>
                <a:solidFill>
                  <a:schemeClr val="dk1"/>
                </a:solidFill>
              </a:defRPr>
            </a:lvl3pPr>
            <a:lvl4pPr indent="-292100" lvl="3" marL="18288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>
                <a:solidFill>
                  <a:schemeClr val="dk1"/>
                </a:solidFill>
              </a:defRPr>
            </a:lvl4pPr>
            <a:lvl5pPr indent="-292100" lvl="4" marL="22860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>
                <a:solidFill>
                  <a:schemeClr val="dk1"/>
                </a:solidFill>
              </a:defRPr>
            </a:lvl5pPr>
            <a:lvl6pPr indent="-292100" lvl="5" marL="27432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  <a:defRPr>
                <a:solidFill>
                  <a:schemeClr val="dk1"/>
                </a:solidFill>
              </a:defRPr>
            </a:lvl6pPr>
            <a:lvl7pPr indent="-292100" lvl="6" marL="32004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>
                <a:solidFill>
                  <a:schemeClr val="dk1"/>
                </a:solidFill>
              </a:defRPr>
            </a:lvl7pPr>
            <a:lvl8pPr indent="-292100" lvl="7" marL="36576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>
                <a:solidFill>
                  <a:schemeClr val="dk1"/>
                </a:solidFill>
              </a:defRPr>
            </a:lvl8pPr>
            <a:lvl9pPr indent="-292100" lvl="8" marL="411480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0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- Alt 4">
  <p:cSld name="CUSTOM_15">
    <p:bg>
      <p:bgPr>
        <a:solidFill>
          <a:schemeClr val="lt1"/>
        </a:solidFill>
      </p:bgPr>
    </p:bg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12"/>
          <p:cNvPicPr preferRelativeResize="0"/>
          <p:nvPr/>
        </p:nvPicPr>
        <p:blipFill rotWithShape="1">
          <a:blip r:embed="rId2">
            <a:alphaModFix amt="10000"/>
          </a:blip>
          <a:srcRect b="0" l="789" r="12432" t="0"/>
          <a:stretch/>
        </p:blipFill>
        <p:spPr>
          <a:xfrm>
            <a:off x="0" y="-125"/>
            <a:ext cx="6696900" cy="5143500"/>
          </a:xfrm>
          <a:prstGeom prst="snip1Rect">
            <a:avLst>
              <a:gd fmla="val 16667" name="adj"/>
            </a:avLst>
          </a:prstGeom>
          <a:noFill/>
          <a:ln>
            <a:noFill/>
          </a:ln>
        </p:spPr>
      </p:pic>
      <p:sp>
        <p:nvSpPr>
          <p:cNvPr id="104" name="Google Shape;104;p12"/>
          <p:cNvSpPr txBox="1"/>
          <p:nvPr>
            <p:ph type="title"/>
          </p:nvPr>
        </p:nvSpPr>
        <p:spPr>
          <a:xfrm>
            <a:off x="705550" y="3934350"/>
            <a:ext cx="2247900" cy="923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Lato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Lato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Lato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Lato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Lato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Lato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Lato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Lato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105" name="Google Shape;105;p12"/>
          <p:cNvSpPr txBox="1"/>
          <p:nvPr>
            <p:ph idx="2" type="title"/>
          </p:nvPr>
        </p:nvSpPr>
        <p:spPr>
          <a:xfrm>
            <a:off x="705550" y="2635250"/>
            <a:ext cx="2247900" cy="923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Lato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Lato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Lato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Lato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Lato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Lato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Lato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Lato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Lato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106" name="Google Shape;106;p12"/>
          <p:cNvSpPr txBox="1"/>
          <p:nvPr>
            <p:ph idx="3" type="title"/>
          </p:nvPr>
        </p:nvSpPr>
        <p:spPr>
          <a:xfrm>
            <a:off x="3461750" y="3934350"/>
            <a:ext cx="2247900" cy="923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Lato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Lato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Lato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Lato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Lato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Lato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Lato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Lato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107" name="Google Shape;107;p12"/>
          <p:cNvSpPr txBox="1"/>
          <p:nvPr>
            <p:ph idx="4" type="title"/>
          </p:nvPr>
        </p:nvSpPr>
        <p:spPr>
          <a:xfrm>
            <a:off x="3461750" y="2635250"/>
            <a:ext cx="2247900" cy="923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Lato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Lato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Lato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Lato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Lato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Lato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Lato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Lato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Lato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108" name="Google Shape;108;p12"/>
          <p:cNvSpPr txBox="1"/>
          <p:nvPr>
            <p:ph idx="5" type="title"/>
          </p:nvPr>
        </p:nvSpPr>
        <p:spPr>
          <a:xfrm>
            <a:off x="6219150" y="3934350"/>
            <a:ext cx="2247900" cy="923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Lato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Lato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Lato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Lato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Lato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Lato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Lato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Lato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109" name="Google Shape;109;p12"/>
          <p:cNvSpPr txBox="1"/>
          <p:nvPr>
            <p:ph idx="6" type="title"/>
          </p:nvPr>
        </p:nvSpPr>
        <p:spPr>
          <a:xfrm>
            <a:off x="6219150" y="2635250"/>
            <a:ext cx="2247900" cy="923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Lato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Lato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Lato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Lato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Lato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Lato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Lato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Lato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Lato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110" name="Google Shape;110;p12"/>
          <p:cNvSpPr txBox="1"/>
          <p:nvPr>
            <p:ph idx="7" type="title"/>
          </p:nvPr>
        </p:nvSpPr>
        <p:spPr>
          <a:xfrm>
            <a:off x="430209" y="907725"/>
            <a:ext cx="6815400" cy="10389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700"/>
              <a:buNone/>
              <a:defRPr sz="3700">
                <a:solidFill>
                  <a:schemeClr val="accent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b="1" sz="48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b="1" sz="48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b="1" sz="48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b="1" sz="48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b="1" sz="48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b="1" sz="48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b="1" sz="48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b="1" sz="48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- Alt 9 ">
  <p:cSld name="BLANK_1_1_1_1_1_1_1_1_1_1_1_1_1_1_1_1_1_1_1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3"/>
          <p:cNvSpPr/>
          <p:nvPr/>
        </p:nvSpPr>
        <p:spPr>
          <a:xfrm>
            <a:off x="3400700" y="0"/>
            <a:ext cx="5742900" cy="1427100"/>
          </a:xfrm>
          <a:prstGeom prst="snip1Rect">
            <a:avLst>
              <a:gd fmla="val 27405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Quantico"/>
              <a:ea typeface="Quantico"/>
              <a:cs typeface="Quantico"/>
              <a:sym typeface="Quantico"/>
            </a:endParaRPr>
          </a:p>
        </p:txBody>
      </p:sp>
      <p:sp>
        <p:nvSpPr>
          <p:cNvPr id="113" name="Google Shape;113;p13"/>
          <p:cNvSpPr txBox="1"/>
          <p:nvPr>
            <p:ph idx="1" type="subTitle"/>
          </p:nvPr>
        </p:nvSpPr>
        <p:spPr>
          <a:xfrm>
            <a:off x="3718425" y="402000"/>
            <a:ext cx="1459500" cy="12519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Quantico"/>
              <a:buNone/>
              <a:defRPr sz="14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1pPr>
            <a:lvl2pPr lv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Quantico"/>
              <a:buNone/>
              <a:defRPr sz="14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2pPr>
            <a:lvl3pPr lvl="2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Quantico"/>
              <a:buNone/>
              <a:defRPr sz="14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3pPr>
            <a:lvl4pPr lvl="3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Quantico"/>
              <a:buNone/>
              <a:defRPr sz="14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4pPr>
            <a:lvl5pPr lvl="4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Quantico"/>
              <a:buNone/>
              <a:defRPr sz="14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5pPr>
            <a:lvl6pPr lvl="5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Quantico"/>
              <a:buNone/>
              <a:defRPr sz="14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6pPr>
            <a:lvl7pPr lvl="6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Quantico"/>
              <a:buNone/>
              <a:defRPr sz="14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7pPr>
            <a:lvl8pPr lvl="7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Quantico"/>
              <a:buNone/>
              <a:defRPr sz="14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8pPr>
            <a:lvl9pPr lvl="8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6"/>
              </a:buClr>
              <a:buSzPts val="1400"/>
              <a:buFont typeface="Quantico"/>
              <a:buNone/>
              <a:defRPr sz="14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9pPr>
          </a:lstStyle>
          <a:p/>
        </p:txBody>
      </p:sp>
      <p:sp>
        <p:nvSpPr>
          <p:cNvPr id="114" name="Google Shape;114;p13"/>
          <p:cNvSpPr/>
          <p:nvPr/>
        </p:nvSpPr>
        <p:spPr>
          <a:xfrm>
            <a:off x="3400700" y="1427100"/>
            <a:ext cx="5742900" cy="1790400"/>
          </a:xfrm>
          <a:prstGeom prst="snip1Rect">
            <a:avLst>
              <a:gd fmla="val 23783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Quantico"/>
              <a:ea typeface="Quantico"/>
              <a:cs typeface="Quantico"/>
              <a:sym typeface="Quantico"/>
            </a:endParaRPr>
          </a:p>
        </p:txBody>
      </p:sp>
      <p:sp>
        <p:nvSpPr>
          <p:cNvPr id="115" name="Google Shape;115;p13"/>
          <p:cNvSpPr/>
          <p:nvPr/>
        </p:nvSpPr>
        <p:spPr>
          <a:xfrm>
            <a:off x="3400700" y="3217500"/>
            <a:ext cx="5742900" cy="1924500"/>
          </a:xfrm>
          <a:prstGeom prst="snip1Rect">
            <a:avLst>
              <a:gd fmla="val 22192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Quantico"/>
              <a:ea typeface="Quantico"/>
              <a:cs typeface="Quantico"/>
              <a:sym typeface="Quantico"/>
            </a:endParaRPr>
          </a:p>
        </p:txBody>
      </p:sp>
      <p:sp>
        <p:nvSpPr>
          <p:cNvPr id="116" name="Google Shape;116;p13"/>
          <p:cNvSpPr txBox="1"/>
          <p:nvPr>
            <p:ph idx="2" type="subTitle"/>
          </p:nvPr>
        </p:nvSpPr>
        <p:spPr>
          <a:xfrm>
            <a:off x="4249525" y="402000"/>
            <a:ext cx="4315800" cy="7455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Lato"/>
              <a:buNone/>
              <a:defRPr>
                <a:solidFill>
                  <a:schemeClr val="accent6"/>
                </a:solidFill>
              </a:defRPr>
            </a:lvl1pPr>
            <a:lvl2pPr lvl="1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Lato"/>
              <a:buNone/>
              <a:defRPr>
                <a:solidFill>
                  <a:schemeClr val="accent6"/>
                </a:solidFill>
              </a:defRPr>
            </a:lvl2pPr>
            <a:lvl3pPr lvl="2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Lato"/>
              <a:buNone/>
              <a:defRPr>
                <a:solidFill>
                  <a:schemeClr val="accent6"/>
                </a:solidFill>
              </a:defRPr>
            </a:lvl3pPr>
            <a:lvl4pPr lvl="3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Lato"/>
              <a:buNone/>
              <a:defRPr>
                <a:solidFill>
                  <a:schemeClr val="accent6"/>
                </a:solidFill>
              </a:defRPr>
            </a:lvl4pPr>
            <a:lvl5pPr lvl="4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Lato"/>
              <a:buNone/>
              <a:defRPr>
                <a:solidFill>
                  <a:schemeClr val="accent6"/>
                </a:solidFill>
              </a:defRPr>
            </a:lvl5pPr>
            <a:lvl6pPr lvl="5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Lato"/>
              <a:buNone/>
              <a:defRPr>
                <a:solidFill>
                  <a:schemeClr val="accent6"/>
                </a:solidFill>
              </a:defRPr>
            </a:lvl6pPr>
            <a:lvl7pPr lvl="6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Lato"/>
              <a:buNone/>
              <a:defRPr>
                <a:solidFill>
                  <a:schemeClr val="accent6"/>
                </a:solidFill>
              </a:defRPr>
            </a:lvl7pPr>
            <a:lvl8pPr lvl="7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Lato"/>
              <a:buNone/>
              <a:defRPr>
                <a:solidFill>
                  <a:schemeClr val="accent6"/>
                </a:solidFill>
              </a:defRPr>
            </a:lvl8pPr>
            <a:lvl9pPr lvl="8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accent6"/>
              </a:buClr>
              <a:buSzPts val="1000"/>
              <a:buFont typeface="Lato"/>
              <a:buNone/>
              <a:defRPr>
                <a:solidFill>
                  <a:schemeClr val="accent6"/>
                </a:solidFill>
              </a:defRPr>
            </a:lvl9pPr>
          </a:lstStyle>
          <a:p/>
        </p:txBody>
      </p:sp>
      <p:sp>
        <p:nvSpPr>
          <p:cNvPr id="117" name="Google Shape;117;p13"/>
          <p:cNvSpPr txBox="1"/>
          <p:nvPr>
            <p:ph idx="3" type="subTitle"/>
          </p:nvPr>
        </p:nvSpPr>
        <p:spPr>
          <a:xfrm>
            <a:off x="3718425" y="1696338"/>
            <a:ext cx="1459500" cy="12519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Quantico"/>
              <a:buNone/>
              <a:defRPr sz="14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1pPr>
            <a:lvl2pPr lv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Quantico"/>
              <a:buNone/>
              <a:defRPr sz="14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2pPr>
            <a:lvl3pPr lvl="2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Quantico"/>
              <a:buNone/>
              <a:defRPr sz="14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3pPr>
            <a:lvl4pPr lvl="3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Quantico"/>
              <a:buNone/>
              <a:defRPr sz="14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4pPr>
            <a:lvl5pPr lvl="4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Quantico"/>
              <a:buNone/>
              <a:defRPr sz="14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5pPr>
            <a:lvl6pPr lvl="5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Quantico"/>
              <a:buNone/>
              <a:defRPr sz="14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6pPr>
            <a:lvl7pPr lvl="6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Quantico"/>
              <a:buNone/>
              <a:defRPr sz="14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7pPr>
            <a:lvl8pPr lvl="7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Quantico"/>
              <a:buNone/>
              <a:defRPr sz="14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8pPr>
            <a:lvl9pPr lvl="8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6"/>
              </a:buClr>
              <a:buSzPts val="1400"/>
              <a:buFont typeface="Quantico"/>
              <a:buNone/>
              <a:defRPr sz="14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9pPr>
          </a:lstStyle>
          <a:p/>
        </p:txBody>
      </p:sp>
      <p:sp>
        <p:nvSpPr>
          <p:cNvPr id="118" name="Google Shape;118;p13"/>
          <p:cNvSpPr txBox="1"/>
          <p:nvPr>
            <p:ph idx="4" type="subTitle"/>
          </p:nvPr>
        </p:nvSpPr>
        <p:spPr>
          <a:xfrm>
            <a:off x="4249525" y="1696338"/>
            <a:ext cx="1868400" cy="12519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Lato"/>
              <a:buNone/>
              <a:defRPr>
                <a:solidFill>
                  <a:schemeClr val="accent6"/>
                </a:solidFill>
              </a:defRPr>
            </a:lvl1pPr>
            <a:lvl2pPr lvl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Lato"/>
              <a:buNone/>
              <a:defRPr>
                <a:solidFill>
                  <a:schemeClr val="accent6"/>
                </a:solidFill>
              </a:defRPr>
            </a:lvl2pPr>
            <a:lvl3pPr lvl="2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Lato"/>
              <a:buNone/>
              <a:defRPr>
                <a:solidFill>
                  <a:schemeClr val="accent6"/>
                </a:solidFill>
              </a:defRPr>
            </a:lvl3pPr>
            <a:lvl4pPr lvl="3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Lato"/>
              <a:buNone/>
              <a:defRPr>
                <a:solidFill>
                  <a:schemeClr val="accent6"/>
                </a:solidFill>
              </a:defRPr>
            </a:lvl4pPr>
            <a:lvl5pPr lvl="4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Lato"/>
              <a:buNone/>
              <a:defRPr>
                <a:solidFill>
                  <a:schemeClr val="accent6"/>
                </a:solidFill>
              </a:defRPr>
            </a:lvl5pPr>
            <a:lvl6pPr lvl="5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Lato"/>
              <a:buNone/>
              <a:defRPr>
                <a:solidFill>
                  <a:schemeClr val="accent6"/>
                </a:solidFill>
              </a:defRPr>
            </a:lvl6pPr>
            <a:lvl7pPr lvl="6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Lato"/>
              <a:buNone/>
              <a:defRPr>
                <a:solidFill>
                  <a:schemeClr val="accent6"/>
                </a:solidFill>
              </a:defRPr>
            </a:lvl7pPr>
            <a:lvl8pPr lvl="7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Lato"/>
              <a:buNone/>
              <a:defRPr>
                <a:solidFill>
                  <a:schemeClr val="accent6"/>
                </a:solidFill>
              </a:defRPr>
            </a:lvl8pPr>
            <a:lvl9pPr lvl="8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Lato"/>
              <a:buNone/>
              <a:defRPr>
                <a:solidFill>
                  <a:schemeClr val="accent6"/>
                </a:solidFill>
              </a:defRPr>
            </a:lvl9pPr>
          </a:lstStyle>
          <a:p/>
        </p:txBody>
      </p:sp>
      <p:sp>
        <p:nvSpPr>
          <p:cNvPr id="119" name="Google Shape;119;p13"/>
          <p:cNvSpPr txBox="1"/>
          <p:nvPr>
            <p:ph type="title"/>
          </p:nvPr>
        </p:nvSpPr>
        <p:spPr>
          <a:xfrm>
            <a:off x="556500" y="531900"/>
            <a:ext cx="2714700" cy="10392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2400"/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2400">
                <a:latin typeface="Quantico"/>
                <a:ea typeface="Quantico"/>
                <a:cs typeface="Quantico"/>
                <a:sym typeface="Quantico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2400">
                <a:latin typeface="Quantico"/>
                <a:ea typeface="Quantico"/>
                <a:cs typeface="Quantico"/>
                <a:sym typeface="Quantico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2400">
                <a:latin typeface="Quantico"/>
                <a:ea typeface="Quantico"/>
                <a:cs typeface="Quantico"/>
                <a:sym typeface="Quantico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2400">
                <a:latin typeface="Quantico"/>
                <a:ea typeface="Quantico"/>
                <a:cs typeface="Quantico"/>
                <a:sym typeface="Quantico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2400">
                <a:latin typeface="Quantico"/>
                <a:ea typeface="Quantico"/>
                <a:cs typeface="Quantico"/>
                <a:sym typeface="Quantico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2400">
                <a:latin typeface="Quantico"/>
                <a:ea typeface="Quantico"/>
                <a:cs typeface="Quantico"/>
                <a:sym typeface="Quantico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2400">
                <a:latin typeface="Quantico"/>
                <a:ea typeface="Quantico"/>
                <a:cs typeface="Quantico"/>
                <a:sym typeface="Quantico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2400">
                <a:latin typeface="Quantico"/>
                <a:ea typeface="Quantico"/>
                <a:cs typeface="Quantico"/>
                <a:sym typeface="Quantico"/>
              </a:defRPr>
            </a:lvl9pPr>
          </a:lstStyle>
          <a:p/>
        </p:txBody>
      </p:sp>
      <p:sp>
        <p:nvSpPr>
          <p:cNvPr id="120" name="Google Shape;120;p13"/>
          <p:cNvSpPr/>
          <p:nvPr>
            <p:ph idx="5" type="pic"/>
          </p:nvPr>
        </p:nvSpPr>
        <p:spPr>
          <a:xfrm>
            <a:off x="75" y="2673275"/>
            <a:ext cx="3400800" cy="2471400"/>
          </a:xfrm>
          <a:prstGeom prst="snip1Rect">
            <a:avLst>
              <a:gd fmla="val 21231" name="adj"/>
            </a:avLst>
          </a:prstGeom>
          <a:noFill/>
          <a:ln>
            <a:noFill/>
          </a:ln>
        </p:spPr>
      </p:sp>
      <p:sp>
        <p:nvSpPr>
          <p:cNvPr id="121" name="Google Shape;121;p13"/>
          <p:cNvSpPr txBox="1"/>
          <p:nvPr>
            <p:ph idx="6" type="subTitle"/>
          </p:nvPr>
        </p:nvSpPr>
        <p:spPr>
          <a:xfrm>
            <a:off x="582450" y="1733025"/>
            <a:ext cx="2400600" cy="7455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>
                <a:solidFill>
                  <a:schemeClr val="dk1"/>
                </a:solidFill>
              </a:defRPr>
            </a:lvl1pPr>
            <a:lvl2pPr lvl="1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>
                <a:solidFill>
                  <a:schemeClr val="dk1"/>
                </a:solidFill>
              </a:defRPr>
            </a:lvl2pPr>
            <a:lvl3pPr lvl="2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>
                <a:solidFill>
                  <a:schemeClr val="dk1"/>
                </a:solidFill>
              </a:defRPr>
            </a:lvl3pPr>
            <a:lvl4pPr lvl="3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>
                <a:solidFill>
                  <a:schemeClr val="dk1"/>
                </a:solidFill>
              </a:defRPr>
            </a:lvl4pPr>
            <a:lvl5pPr lvl="4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>
                <a:solidFill>
                  <a:schemeClr val="dk1"/>
                </a:solidFill>
              </a:defRPr>
            </a:lvl5pPr>
            <a:lvl6pPr lvl="5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>
                <a:solidFill>
                  <a:schemeClr val="dk1"/>
                </a:solidFill>
              </a:defRPr>
            </a:lvl6pPr>
            <a:lvl7pPr lvl="6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>
                <a:solidFill>
                  <a:schemeClr val="dk1"/>
                </a:solidFill>
              </a:defRPr>
            </a:lvl7pPr>
            <a:lvl8pPr lvl="7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>
                <a:solidFill>
                  <a:schemeClr val="dk1"/>
                </a:solidFill>
              </a:defRPr>
            </a:lvl8pPr>
            <a:lvl9pPr lvl="8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000"/>
              <a:buFont typeface="Lato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22" name="Google Shape;122;p13"/>
          <p:cNvSpPr txBox="1"/>
          <p:nvPr>
            <p:ph idx="7" type="subTitle"/>
          </p:nvPr>
        </p:nvSpPr>
        <p:spPr>
          <a:xfrm>
            <a:off x="3718450" y="3470325"/>
            <a:ext cx="3678300" cy="4542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Quantico"/>
              <a:buNone/>
              <a:defRPr sz="14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1pPr>
            <a:lvl2pPr lv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Quantico"/>
              <a:buNone/>
              <a:defRPr sz="14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2pPr>
            <a:lvl3pPr lvl="2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Quantico"/>
              <a:buNone/>
              <a:defRPr sz="14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3pPr>
            <a:lvl4pPr lvl="3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Quantico"/>
              <a:buNone/>
              <a:defRPr sz="14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4pPr>
            <a:lvl5pPr lvl="4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Quantico"/>
              <a:buNone/>
              <a:defRPr sz="14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5pPr>
            <a:lvl6pPr lvl="5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Quantico"/>
              <a:buNone/>
              <a:defRPr sz="14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6pPr>
            <a:lvl7pPr lvl="6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Quantico"/>
              <a:buNone/>
              <a:defRPr sz="14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7pPr>
            <a:lvl8pPr lvl="7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Quantico"/>
              <a:buNone/>
              <a:defRPr sz="14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8pPr>
            <a:lvl9pPr lvl="8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6"/>
              </a:buClr>
              <a:buSzPts val="1400"/>
              <a:buFont typeface="Quantico"/>
              <a:buNone/>
              <a:defRPr sz="14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9pPr>
          </a:lstStyle>
          <a:p/>
        </p:txBody>
      </p:sp>
      <p:sp>
        <p:nvSpPr>
          <p:cNvPr id="123" name="Google Shape;123;p13"/>
          <p:cNvSpPr txBox="1"/>
          <p:nvPr>
            <p:ph idx="8" type="subTitle"/>
          </p:nvPr>
        </p:nvSpPr>
        <p:spPr>
          <a:xfrm>
            <a:off x="3724200" y="3884675"/>
            <a:ext cx="5063100" cy="10392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Lato"/>
              <a:buNone/>
              <a:defRPr>
                <a:solidFill>
                  <a:schemeClr val="accent6"/>
                </a:solidFill>
              </a:defRPr>
            </a:lvl1pPr>
            <a:lvl2pPr lv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Lato"/>
              <a:buNone/>
              <a:defRPr>
                <a:solidFill>
                  <a:schemeClr val="accent6"/>
                </a:solidFill>
              </a:defRPr>
            </a:lvl2pPr>
            <a:lvl3pPr lvl="2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Lato"/>
              <a:buNone/>
              <a:defRPr>
                <a:solidFill>
                  <a:schemeClr val="accent6"/>
                </a:solidFill>
              </a:defRPr>
            </a:lvl3pPr>
            <a:lvl4pPr lvl="3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Lato"/>
              <a:buNone/>
              <a:defRPr>
                <a:solidFill>
                  <a:schemeClr val="accent6"/>
                </a:solidFill>
              </a:defRPr>
            </a:lvl4pPr>
            <a:lvl5pPr lvl="4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Lato"/>
              <a:buNone/>
              <a:defRPr>
                <a:solidFill>
                  <a:schemeClr val="accent6"/>
                </a:solidFill>
              </a:defRPr>
            </a:lvl5pPr>
            <a:lvl6pPr lvl="5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Lato"/>
              <a:buNone/>
              <a:defRPr>
                <a:solidFill>
                  <a:schemeClr val="accent6"/>
                </a:solidFill>
              </a:defRPr>
            </a:lvl6pPr>
            <a:lvl7pPr lvl="6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Lato"/>
              <a:buNone/>
              <a:defRPr>
                <a:solidFill>
                  <a:schemeClr val="accent6"/>
                </a:solidFill>
              </a:defRPr>
            </a:lvl7pPr>
            <a:lvl8pPr lvl="7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Lato"/>
              <a:buNone/>
              <a:defRPr>
                <a:solidFill>
                  <a:schemeClr val="accent6"/>
                </a:solidFill>
              </a:defRPr>
            </a:lvl8pPr>
            <a:lvl9pPr lvl="8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6"/>
              </a:buClr>
              <a:buSzPts val="1200"/>
              <a:buFont typeface="Lato"/>
              <a:buNone/>
              <a:defRPr>
                <a:solidFill>
                  <a:schemeClr val="accent6"/>
                </a:solidFill>
              </a:defRPr>
            </a:lvl9pPr>
          </a:lstStyle>
          <a:p/>
        </p:txBody>
      </p:sp>
      <p:sp>
        <p:nvSpPr>
          <p:cNvPr id="124" name="Google Shape;124;p13"/>
          <p:cNvSpPr txBox="1"/>
          <p:nvPr>
            <p:ph idx="9" type="subTitle"/>
          </p:nvPr>
        </p:nvSpPr>
        <p:spPr>
          <a:xfrm>
            <a:off x="5999175" y="1696338"/>
            <a:ext cx="2787300" cy="12519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Lato"/>
              <a:buNone/>
              <a:defRPr>
                <a:solidFill>
                  <a:schemeClr val="accent6"/>
                </a:solidFill>
              </a:defRPr>
            </a:lvl1pPr>
            <a:lvl2pPr lvl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Lato"/>
              <a:buNone/>
              <a:defRPr>
                <a:solidFill>
                  <a:schemeClr val="accent6"/>
                </a:solidFill>
              </a:defRPr>
            </a:lvl2pPr>
            <a:lvl3pPr lvl="2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Lato"/>
              <a:buNone/>
              <a:defRPr>
                <a:solidFill>
                  <a:schemeClr val="accent6"/>
                </a:solidFill>
              </a:defRPr>
            </a:lvl3pPr>
            <a:lvl4pPr lvl="3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Lato"/>
              <a:buNone/>
              <a:defRPr>
                <a:solidFill>
                  <a:schemeClr val="accent6"/>
                </a:solidFill>
              </a:defRPr>
            </a:lvl4pPr>
            <a:lvl5pPr lvl="4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Lato"/>
              <a:buNone/>
              <a:defRPr>
                <a:solidFill>
                  <a:schemeClr val="accent6"/>
                </a:solidFill>
              </a:defRPr>
            </a:lvl5pPr>
            <a:lvl6pPr lvl="5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Lato"/>
              <a:buNone/>
              <a:defRPr>
                <a:solidFill>
                  <a:schemeClr val="accent6"/>
                </a:solidFill>
              </a:defRPr>
            </a:lvl6pPr>
            <a:lvl7pPr lvl="6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Lato"/>
              <a:buNone/>
              <a:defRPr>
                <a:solidFill>
                  <a:schemeClr val="accent6"/>
                </a:solidFill>
              </a:defRPr>
            </a:lvl7pPr>
            <a:lvl8pPr lvl="7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Lato"/>
              <a:buNone/>
              <a:defRPr>
                <a:solidFill>
                  <a:schemeClr val="accent6"/>
                </a:solidFill>
              </a:defRPr>
            </a:lvl8pPr>
            <a:lvl9pPr lvl="8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Lato"/>
              <a:buNone/>
              <a:defRPr>
                <a:solidFill>
                  <a:schemeClr val="accent6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- Alt 10">
  <p:cSld name="BLANK_1_1_1_1_1_1_1_1_1_1_1_1_1_1_1_1_1_1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4"/>
          <p:cNvSpPr txBox="1"/>
          <p:nvPr>
            <p:ph type="title"/>
          </p:nvPr>
        </p:nvSpPr>
        <p:spPr>
          <a:xfrm>
            <a:off x="508000" y="466750"/>
            <a:ext cx="3752700" cy="18681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2400">
                <a:solidFill>
                  <a:schemeClr val="lt1"/>
                </a:solidFill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2400">
                <a:solidFill>
                  <a:schemeClr val="lt1"/>
                </a:solidFill>
                <a:latin typeface="Quantico"/>
                <a:ea typeface="Quantico"/>
                <a:cs typeface="Quantico"/>
                <a:sym typeface="Quantico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2400">
                <a:solidFill>
                  <a:schemeClr val="lt1"/>
                </a:solidFill>
                <a:latin typeface="Quantico"/>
                <a:ea typeface="Quantico"/>
                <a:cs typeface="Quantico"/>
                <a:sym typeface="Quantico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2400">
                <a:solidFill>
                  <a:schemeClr val="lt1"/>
                </a:solidFill>
                <a:latin typeface="Quantico"/>
                <a:ea typeface="Quantico"/>
                <a:cs typeface="Quantico"/>
                <a:sym typeface="Quantico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2400">
                <a:solidFill>
                  <a:schemeClr val="lt1"/>
                </a:solidFill>
                <a:latin typeface="Quantico"/>
                <a:ea typeface="Quantico"/>
                <a:cs typeface="Quantico"/>
                <a:sym typeface="Quantico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2400">
                <a:solidFill>
                  <a:schemeClr val="lt1"/>
                </a:solidFill>
                <a:latin typeface="Quantico"/>
                <a:ea typeface="Quantico"/>
                <a:cs typeface="Quantico"/>
                <a:sym typeface="Quantico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2400">
                <a:solidFill>
                  <a:schemeClr val="lt1"/>
                </a:solidFill>
                <a:latin typeface="Quantico"/>
                <a:ea typeface="Quantico"/>
                <a:cs typeface="Quantico"/>
                <a:sym typeface="Quantico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2400">
                <a:solidFill>
                  <a:schemeClr val="lt1"/>
                </a:solidFill>
                <a:latin typeface="Quantico"/>
                <a:ea typeface="Quantico"/>
                <a:cs typeface="Quantico"/>
                <a:sym typeface="Quantico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2400">
                <a:solidFill>
                  <a:schemeClr val="lt1"/>
                </a:solidFill>
                <a:latin typeface="Quantico"/>
                <a:ea typeface="Quantico"/>
                <a:cs typeface="Quantico"/>
                <a:sym typeface="Quantico"/>
              </a:defRPr>
            </a:lvl9pPr>
          </a:lstStyle>
          <a:p/>
        </p:txBody>
      </p:sp>
      <p:sp>
        <p:nvSpPr>
          <p:cNvPr id="127" name="Google Shape;127;p14"/>
          <p:cNvSpPr/>
          <p:nvPr>
            <p:ph idx="2" type="pic"/>
          </p:nvPr>
        </p:nvSpPr>
        <p:spPr>
          <a:xfrm>
            <a:off x="75" y="2673275"/>
            <a:ext cx="3014400" cy="2471400"/>
          </a:xfrm>
          <a:prstGeom prst="snip1Rect">
            <a:avLst>
              <a:gd fmla="val 0" name="adj"/>
            </a:avLst>
          </a:prstGeom>
          <a:noFill/>
          <a:ln>
            <a:noFill/>
          </a:ln>
        </p:spPr>
      </p:sp>
      <p:sp>
        <p:nvSpPr>
          <p:cNvPr id="128" name="Google Shape;128;p14"/>
          <p:cNvSpPr/>
          <p:nvPr>
            <p:ph idx="3" type="pic"/>
          </p:nvPr>
        </p:nvSpPr>
        <p:spPr>
          <a:xfrm>
            <a:off x="5341625" y="-3800"/>
            <a:ext cx="3802500" cy="1899300"/>
          </a:xfrm>
          <a:prstGeom prst="snip1Rect">
            <a:avLst>
              <a:gd fmla="val 17337" name="adj"/>
            </a:avLst>
          </a:prstGeom>
          <a:noFill/>
          <a:ln>
            <a:noFill/>
          </a:ln>
        </p:spPr>
      </p:sp>
      <p:sp>
        <p:nvSpPr>
          <p:cNvPr id="129" name="Google Shape;129;p14"/>
          <p:cNvSpPr/>
          <p:nvPr/>
        </p:nvSpPr>
        <p:spPr>
          <a:xfrm>
            <a:off x="5341400" y="1709375"/>
            <a:ext cx="3802500" cy="3435300"/>
          </a:xfrm>
          <a:prstGeom prst="snip1Rect">
            <a:avLst>
              <a:gd fmla="val 0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Quantico"/>
              <a:ea typeface="Quantico"/>
              <a:cs typeface="Quantico"/>
              <a:sym typeface="Quantico"/>
            </a:endParaRPr>
          </a:p>
        </p:txBody>
      </p:sp>
      <p:sp>
        <p:nvSpPr>
          <p:cNvPr id="130" name="Google Shape;130;p14"/>
          <p:cNvSpPr/>
          <p:nvPr/>
        </p:nvSpPr>
        <p:spPr>
          <a:xfrm>
            <a:off x="3014300" y="2673275"/>
            <a:ext cx="2327100" cy="2471400"/>
          </a:xfrm>
          <a:prstGeom prst="snip1Rect">
            <a:avLst>
              <a:gd fmla="val 16667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Quantico"/>
              <a:ea typeface="Quantico"/>
              <a:cs typeface="Quantico"/>
              <a:sym typeface="Quantico"/>
            </a:endParaRPr>
          </a:p>
        </p:txBody>
      </p:sp>
      <p:sp>
        <p:nvSpPr>
          <p:cNvPr id="131" name="Google Shape;131;p14"/>
          <p:cNvSpPr txBox="1"/>
          <p:nvPr>
            <p:ph idx="1" type="subTitle"/>
          </p:nvPr>
        </p:nvSpPr>
        <p:spPr>
          <a:xfrm>
            <a:off x="3364075" y="3159975"/>
            <a:ext cx="1459500" cy="18681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Lato"/>
              <a:buNone/>
              <a:defRPr>
                <a:solidFill>
                  <a:schemeClr val="accent6"/>
                </a:solidFill>
              </a:defRPr>
            </a:lvl1pPr>
            <a:lvl2pPr lvl="1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Lato"/>
              <a:buNone/>
              <a:defRPr>
                <a:solidFill>
                  <a:schemeClr val="accent6"/>
                </a:solidFill>
              </a:defRPr>
            </a:lvl2pPr>
            <a:lvl3pPr lvl="2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Lato"/>
              <a:buNone/>
              <a:defRPr>
                <a:solidFill>
                  <a:schemeClr val="accent6"/>
                </a:solidFill>
              </a:defRPr>
            </a:lvl3pPr>
            <a:lvl4pPr lvl="3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Lato"/>
              <a:buNone/>
              <a:defRPr>
                <a:solidFill>
                  <a:schemeClr val="accent6"/>
                </a:solidFill>
              </a:defRPr>
            </a:lvl4pPr>
            <a:lvl5pPr lvl="4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Lato"/>
              <a:buNone/>
              <a:defRPr>
                <a:solidFill>
                  <a:schemeClr val="accent6"/>
                </a:solidFill>
              </a:defRPr>
            </a:lvl5pPr>
            <a:lvl6pPr lvl="5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Lato"/>
              <a:buNone/>
              <a:defRPr>
                <a:solidFill>
                  <a:schemeClr val="accent6"/>
                </a:solidFill>
              </a:defRPr>
            </a:lvl6pPr>
            <a:lvl7pPr lvl="6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Lato"/>
              <a:buNone/>
              <a:defRPr>
                <a:solidFill>
                  <a:schemeClr val="accent6"/>
                </a:solidFill>
              </a:defRPr>
            </a:lvl7pPr>
            <a:lvl8pPr lvl="7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Lato"/>
              <a:buNone/>
              <a:defRPr>
                <a:solidFill>
                  <a:schemeClr val="accent6"/>
                </a:solidFill>
              </a:defRPr>
            </a:lvl8pPr>
            <a:lvl9pPr lvl="8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accent6"/>
              </a:buClr>
              <a:buSzPts val="1000"/>
              <a:buFont typeface="Lato"/>
              <a:buNone/>
              <a:defRPr>
                <a:solidFill>
                  <a:schemeClr val="accent6"/>
                </a:solidFill>
              </a:defRPr>
            </a:lvl9pPr>
          </a:lstStyle>
          <a:p/>
        </p:txBody>
      </p:sp>
      <p:sp>
        <p:nvSpPr>
          <p:cNvPr id="132" name="Google Shape;132;p14"/>
          <p:cNvSpPr txBox="1"/>
          <p:nvPr>
            <p:ph idx="4" type="subTitle"/>
          </p:nvPr>
        </p:nvSpPr>
        <p:spPr>
          <a:xfrm>
            <a:off x="5794450" y="2073450"/>
            <a:ext cx="1459500" cy="16428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Lato"/>
              <a:buNone/>
              <a:defRPr>
                <a:solidFill>
                  <a:schemeClr val="accent6"/>
                </a:solidFill>
              </a:defRPr>
            </a:lvl1pPr>
            <a:lvl2pPr lv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Lato"/>
              <a:buNone/>
              <a:defRPr>
                <a:solidFill>
                  <a:schemeClr val="accent6"/>
                </a:solidFill>
              </a:defRPr>
            </a:lvl2pPr>
            <a:lvl3pPr lvl="2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Lato"/>
              <a:buNone/>
              <a:defRPr>
                <a:solidFill>
                  <a:schemeClr val="accent6"/>
                </a:solidFill>
              </a:defRPr>
            </a:lvl3pPr>
            <a:lvl4pPr lvl="3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Lato"/>
              <a:buNone/>
              <a:defRPr>
                <a:solidFill>
                  <a:schemeClr val="accent6"/>
                </a:solidFill>
              </a:defRPr>
            </a:lvl4pPr>
            <a:lvl5pPr lvl="4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Lato"/>
              <a:buNone/>
              <a:defRPr>
                <a:solidFill>
                  <a:schemeClr val="accent6"/>
                </a:solidFill>
              </a:defRPr>
            </a:lvl5pPr>
            <a:lvl6pPr lvl="5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Lato"/>
              <a:buNone/>
              <a:defRPr>
                <a:solidFill>
                  <a:schemeClr val="accent6"/>
                </a:solidFill>
              </a:defRPr>
            </a:lvl6pPr>
            <a:lvl7pPr lvl="6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Lato"/>
              <a:buNone/>
              <a:defRPr>
                <a:solidFill>
                  <a:schemeClr val="accent6"/>
                </a:solidFill>
              </a:defRPr>
            </a:lvl7pPr>
            <a:lvl8pPr lvl="7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Lato"/>
              <a:buNone/>
              <a:defRPr>
                <a:solidFill>
                  <a:schemeClr val="accent6"/>
                </a:solidFill>
              </a:defRPr>
            </a:lvl8pPr>
            <a:lvl9pPr lvl="8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6"/>
              </a:buClr>
              <a:buSzPts val="1200"/>
              <a:buFont typeface="Lato"/>
              <a:buNone/>
              <a:defRPr>
                <a:solidFill>
                  <a:schemeClr val="accent6"/>
                </a:solidFill>
              </a:defRPr>
            </a:lvl9pPr>
          </a:lstStyle>
          <a:p/>
        </p:txBody>
      </p:sp>
      <p:sp>
        <p:nvSpPr>
          <p:cNvPr id="133" name="Google Shape;133;p14"/>
          <p:cNvSpPr txBox="1"/>
          <p:nvPr>
            <p:ph idx="5" type="subTitle"/>
          </p:nvPr>
        </p:nvSpPr>
        <p:spPr>
          <a:xfrm>
            <a:off x="7371675" y="2073450"/>
            <a:ext cx="1294500" cy="16428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Lato"/>
              <a:buNone/>
              <a:defRPr>
                <a:solidFill>
                  <a:schemeClr val="accent6"/>
                </a:solidFill>
              </a:defRPr>
            </a:lvl1pPr>
            <a:lvl2pPr lv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Lato"/>
              <a:buNone/>
              <a:defRPr>
                <a:solidFill>
                  <a:schemeClr val="accent6"/>
                </a:solidFill>
              </a:defRPr>
            </a:lvl2pPr>
            <a:lvl3pPr lvl="2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Lato"/>
              <a:buNone/>
              <a:defRPr>
                <a:solidFill>
                  <a:schemeClr val="accent6"/>
                </a:solidFill>
              </a:defRPr>
            </a:lvl3pPr>
            <a:lvl4pPr lvl="3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Lato"/>
              <a:buNone/>
              <a:defRPr>
                <a:solidFill>
                  <a:schemeClr val="accent6"/>
                </a:solidFill>
              </a:defRPr>
            </a:lvl4pPr>
            <a:lvl5pPr lvl="4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Lato"/>
              <a:buNone/>
              <a:defRPr>
                <a:solidFill>
                  <a:schemeClr val="accent6"/>
                </a:solidFill>
              </a:defRPr>
            </a:lvl5pPr>
            <a:lvl6pPr lvl="5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Lato"/>
              <a:buNone/>
              <a:defRPr>
                <a:solidFill>
                  <a:schemeClr val="accent6"/>
                </a:solidFill>
              </a:defRPr>
            </a:lvl6pPr>
            <a:lvl7pPr lvl="6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Lato"/>
              <a:buNone/>
              <a:defRPr>
                <a:solidFill>
                  <a:schemeClr val="accent6"/>
                </a:solidFill>
              </a:defRPr>
            </a:lvl7pPr>
            <a:lvl8pPr lvl="7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Lato"/>
              <a:buNone/>
              <a:defRPr>
                <a:solidFill>
                  <a:schemeClr val="accent6"/>
                </a:solidFill>
              </a:defRPr>
            </a:lvl8pPr>
            <a:lvl9pPr lvl="8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6"/>
              </a:buClr>
              <a:buSzPts val="1200"/>
              <a:buFont typeface="Lato"/>
              <a:buNone/>
              <a:defRPr>
                <a:solidFill>
                  <a:schemeClr val="accent6"/>
                </a:solidFill>
              </a:defRPr>
            </a:lvl9pPr>
          </a:lstStyle>
          <a:p/>
        </p:txBody>
      </p:sp>
      <p:sp>
        <p:nvSpPr>
          <p:cNvPr id="134" name="Google Shape;134;p14"/>
          <p:cNvSpPr txBox="1"/>
          <p:nvPr>
            <p:ph idx="6" type="subTitle"/>
          </p:nvPr>
        </p:nvSpPr>
        <p:spPr>
          <a:xfrm>
            <a:off x="5794450" y="3940350"/>
            <a:ext cx="2831400" cy="9174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Lato"/>
              <a:buNone/>
              <a:defRPr>
                <a:solidFill>
                  <a:schemeClr val="accent6"/>
                </a:solidFill>
              </a:defRPr>
            </a:lvl1pPr>
            <a:lvl2pPr lv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Lato"/>
              <a:buNone/>
              <a:defRPr>
                <a:solidFill>
                  <a:schemeClr val="accent6"/>
                </a:solidFill>
              </a:defRPr>
            </a:lvl2pPr>
            <a:lvl3pPr lvl="2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Lato"/>
              <a:buNone/>
              <a:defRPr>
                <a:solidFill>
                  <a:schemeClr val="accent6"/>
                </a:solidFill>
              </a:defRPr>
            </a:lvl3pPr>
            <a:lvl4pPr lvl="3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Lato"/>
              <a:buNone/>
              <a:defRPr>
                <a:solidFill>
                  <a:schemeClr val="accent6"/>
                </a:solidFill>
              </a:defRPr>
            </a:lvl4pPr>
            <a:lvl5pPr lvl="4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Lato"/>
              <a:buNone/>
              <a:defRPr>
                <a:solidFill>
                  <a:schemeClr val="accent6"/>
                </a:solidFill>
              </a:defRPr>
            </a:lvl5pPr>
            <a:lvl6pPr lvl="5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Lato"/>
              <a:buNone/>
              <a:defRPr>
                <a:solidFill>
                  <a:schemeClr val="accent6"/>
                </a:solidFill>
              </a:defRPr>
            </a:lvl6pPr>
            <a:lvl7pPr lvl="6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Lato"/>
              <a:buNone/>
              <a:defRPr>
                <a:solidFill>
                  <a:schemeClr val="accent6"/>
                </a:solidFill>
              </a:defRPr>
            </a:lvl7pPr>
            <a:lvl8pPr lvl="7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Lato"/>
              <a:buNone/>
              <a:defRPr>
                <a:solidFill>
                  <a:schemeClr val="accent6"/>
                </a:solidFill>
              </a:defRPr>
            </a:lvl8pPr>
            <a:lvl9pPr lvl="8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6"/>
              </a:buClr>
              <a:buSzPts val="1200"/>
              <a:buFont typeface="Lato"/>
              <a:buNone/>
              <a:defRPr>
                <a:solidFill>
                  <a:schemeClr val="accent6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- Alt 11">
  <p:cSld name="BLANK_1_1_1_1_1_1_1_1_1_1_1_1_1_1_1">
    <p:bg>
      <p:bgPr>
        <a:solidFill>
          <a:schemeClr val="lt1"/>
        </a:solidFill>
      </p:bgPr>
    </p:bg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5"/>
          <p:cNvSpPr txBox="1"/>
          <p:nvPr>
            <p:ph idx="1" type="subTitle"/>
          </p:nvPr>
        </p:nvSpPr>
        <p:spPr>
          <a:xfrm>
            <a:off x="455153" y="1847050"/>
            <a:ext cx="1278600" cy="4101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Quantico"/>
              <a:buNone/>
              <a:defRPr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1pPr>
            <a:lvl2pPr lv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Quantico"/>
              <a:buNone/>
              <a:defRPr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2pPr>
            <a:lvl3pPr lvl="2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Quantico"/>
              <a:buNone/>
              <a:defRPr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3pPr>
            <a:lvl4pPr lvl="3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Quantico"/>
              <a:buNone/>
              <a:defRPr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4pPr>
            <a:lvl5pPr lvl="4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Quantico"/>
              <a:buNone/>
              <a:defRPr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5pPr>
            <a:lvl6pPr lvl="5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Quantico"/>
              <a:buNone/>
              <a:defRPr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6pPr>
            <a:lvl7pPr lvl="6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Quantico"/>
              <a:buNone/>
              <a:defRPr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7pPr>
            <a:lvl8pPr lvl="7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Quantico"/>
              <a:buNone/>
              <a:defRPr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8pPr>
            <a:lvl9pPr lvl="8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6"/>
              </a:buClr>
              <a:buSzPts val="1000"/>
              <a:buFont typeface="Quantico"/>
              <a:buNone/>
              <a:defRPr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9pPr>
          </a:lstStyle>
          <a:p/>
        </p:txBody>
      </p:sp>
      <p:sp>
        <p:nvSpPr>
          <p:cNvPr id="137" name="Google Shape;137;p15"/>
          <p:cNvSpPr txBox="1"/>
          <p:nvPr>
            <p:ph idx="2" type="subTitle"/>
          </p:nvPr>
        </p:nvSpPr>
        <p:spPr>
          <a:xfrm>
            <a:off x="455153" y="2961963"/>
            <a:ext cx="1278600" cy="4101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Quantico"/>
              <a:buNone/>
              <a:defRPr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1pPr>
            <a:lvl2pPr lv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Quantico"/>
              <a:buNone/>
              <a:defRPr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2pPr>
            <a:lvl3pPr lvl="2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Quantico"/>
              <a:buNone/>
              <a:defRPr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3pPr>
            <a:lvl4pPr lvl="3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Quantico"/>
              <a:buNone/>
              <a:defRPr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4pPr>
            <a:lvl5pPr lvl="4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Quantico"/>
              <a:buNone/>
              <a:defRPr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5pPr>
            <a:lvl6pPr lvl="5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Quantico"/>
              <a:buNone/>
              <a:defRPr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6pPr>
            <a:lvl7pPr lvl="6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Quantico"/>
              <a:buNone/>
              <a:defRPr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7pPr>
            <a:lvl8pPr lvl="7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Quantico"/>
              <a:buNone/>
              <a:defRPr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8pPr>
            <a:lvl9pPr lvl="8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6"/>
              </a:buClr>
              <a:buSzPts val="1000"/>
              <a:buFont typeface="Quantico"/>
              <a:buNone/>
              <a:defRPr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9pPr>
          </a:lstStyle>
          <a:p/>
        </p:txBody>
      </p:sp>
      <p:sp>
        <p:nvSpPr>
          <p:cNvPr id="138" name="Google Shape;138;p15"/>
          <p:cNvSpPr txBox="1"/>
          <p:nvPr>
            <p:ph idx="3" type="subTitle"/>
          </p:nvPr>
        </p:nvSpPr>
        <p:spPr>
          <a:xfrm>
            <a:off x="455146" y="3929375"/>
            <a:ext cx="1278600" cy="4101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Quantico"/>
              <a:buNone/>
              <a:defRPr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1pPr>
            <a:lvl2pPr lv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Quantico"/>
              <a:buNone/>
              <a:defRPr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2pPr>
            <a:lvl3pPr lvl="2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Quantico"/>
              <a:buNone/>
              <a:defRPr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3pPr>
            <a:lvl4pPr lvl="3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Quantico"/>
              <a:buNone/>
              <a:defRPr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4pPr>
            <a:lvl5pPr lvl="4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Quantico"/>
              <a:buNone/>
              <a:defRPr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5pPr>
            <a:lvl6pPr lvl="5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Quantico"/>
              <a:buNone/>
              <a:defRPr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6pPr>
            <a:lvl7pPr lvl="6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Quantico"/>
              <a:buNone/>
              <a:defRPr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7pPr>
            <a:lvl8pPr lvl="7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Quantico"/>
              <a:buNone/>
              <a:defRPr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8pPr>
            <a:lvl9pPr lvl="8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6"/>
              </a:buClr>
              <a:buSzPts val="1000"/>
              <a:buFont typeface="Quantico"/>
              <a:buNone/>
              <a:defRPr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9pPr>
          </a:lstStyle>
          <a:p/>
        </p:txBody>
      </p:sp>
      <p:sp>
        <p:nvSpPr>
          <p:cNvPr id="139" name="Google Shape;139;p15"/>
          <p:cNvSpPr txBox="1"/>
          <p:nvPr>
            <p:ph idx="4" type="subTitle"/>
          </p:nvPr>
        </p:nvSpPr>
        <p:spPr>
          <a:xfrm>
            <a:off x="1781075" y="1241375"/>
            <a:ext cx="1498800" cy="2763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Quantico"/>
              <a:buNone/>
              <a:defRPr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1pPr>
            <a:lvl2pPr lv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Quantico"/>
              <a:buNone/>
              <a:defRPr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2pPr>
            <a:lvl3pPr lvl="2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Quantico"/>
              <a:buNone/>
              <a:defRPr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3pPr>
            <a:lvl4pPr lvl="3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Quantico"/>
              <a:buNone/>
              <a:defRPr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4pPr>
            <a:lvl5pPr lvl="4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Quantico"/>
              <a:buNone/>
              <a:defRPr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5pPr>
            <a:lvl6pPr lvl="5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Quantico"/>
              <a:buNone/>
              <a:defRPr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6pPr>
            <a:lvl7pPr lvl="6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Quantico"/>
              <a:buNone/>
              <a:defRPr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7pPr>
            <a:lvl8pPr lvl="7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Quantico"/>
              <a:buNone/>
              <a:defRPr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8pPr>
            <a:lvl9pPr lvl="8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6"/>
              </a:buClr>
              <a:buSzPts val="1000"/>
              <a:buFont typeface="Quantico"/>
              <a:buNone/>
              <a:defRPr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9pPr>
          </a:lstStyle>
          <a:p/>
        </p:txBody>
      </p:sp>
      <p:sp>
        <p:nvSpPr>
          <p:cNvPr id="140" name="Google Shape;140;p15"/>
          <p:cNvSpPr txBox="1"/>
          <p:nvPr>
            <p:ph idx="5" type="subTitle"/>
          </p:nvPr>
        </p:nvSpPr>
        <p:spPr>
          <a:xfrm>
            <a:off x="3596300" y="1241375"/>
            <a:ext cx="1498800" cy="2763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Quantico"/>
              <a:buNone/>
              <a:defRPr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1pPr>
            <a:lvl2pPr lv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Quantico"/>
              <a:buNone/>
              <a:defRPr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2pPr>
            <a:lvl3pPr lvl="2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Quantico"/>
              <a:buNone/>
              <a:defRPr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3pPr>
            <a:lvl4pPr lvl="3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Quantico"/>
              <a:buNone/>
              <a:defRPr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4pPr>
            <a:lvl5pPr lvl="4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Quantico"/>
              <a:buNone/>
              <a:defRPr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5pPr>
            <a:lvl6pPr lvl="5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Quantico"/>
              <a:buNone/>
              <a:defRPr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6pPr>
            <a:lvl7pPr lvl="6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Quantico"/>
              <a:buNone/>
              <a:defRPr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7pPr>
            <a:lvl8pPr lvl="7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Quantico"/>
              <a:buNone/>
              <a:defRPr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8pPr>
            <a:lvl9pPr lvl="8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6"/>
              </a:buClr>
              <a:buSzPts val="1000"/>
              <a:buFont typeface="Quantico"/>
              <a:buNone/>
              <a:defRPr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9pPr>
          </a:lstStyle>
          <a:p/>
        </p:txBody>
      </p:sp>
      <p:sp>
        <p:nvSpPr>
          <p:cNvPr id="141" name="Google Shape;141;p15"/>
          <p:cNvSpPr txBox="1"/>
          <p:nvPr>
            <p:ph idx="6" type="subTitle"/>
          </p:nvPr>
        </p:nvSpPr>
        <p:spPr>
          <a:xfrm>
            <a:off x="5411525" y="1241375"/>
            <a:ext cx="1498800" cy="2763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Quantico"/>
              <a:buNone/>
              <a:defRPr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1pPr>
            <a:lvl2pPr lv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Quantico"/>
              <a:buNone/>
              <a:defRPr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2pPr>
            <a:lvl3pPr lvl="2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Quantico"/>
              <a:buNone/>
              <a:defRPr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3pPr>
            <a:lvl4pPr lvl="3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Quantico"/>
              <a:buNone/>
              <a:defRPr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4pPr>
            <a:lvl5pPr lvl="4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Quantico"/>
              <a:buNone/>
              <a:defRPr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5pPr>
            <a:lvl6pPr lvl="5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Quantico"/>
              <a:buNone/>
              <a:defRPr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6pPr>
            <a:lvl7pPr lvl="6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Quantico"/>
              <a:buNone/>
              <a:defRPr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7pPr>
            <a:lvl8pPr lvl="7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Quantico"/>
              <a:buNone/>
              <a:defRPr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8pPr>
            <a:lvl9pPr lvl="8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6"/>
              </a:buClr>
              <a:buSzPts val="1000"/>
              <a:buFont typeface="Quantico"/>
              <a:buNone/>
              <a:defRPr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9pPr>
          </a:lstStyle>
          <a:p/>
        </p:txBody>
      </p:sp>
      <p:sp>
        <p:nvSpPr>
          <p:cNvPr id="142" name="Google Shape;142;p15"/>
          <p:cNvSpPr txBox="1"/>
          <p:nvPr>
            <p:ph idx="7" type="subTitle"/>
          </p:nvPr>
        </p:nvSpPr>
        <p:spPr>
          <a:xfrm>
            <a:off x="7226750" y="1241375"/>
            <a:ext cx="1498800" cy="2640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Quantico"/>
              <a:buNone/>
              <a:defRPr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1pPr>
            <a:lvl2pPr lv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Quantico"/>
              <a:buNone/>
              <a:defRPr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2pPr>
            <a:lvl3pPr lvl="2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Quantico"/>
              <a:buNone/>
              <a:defRPr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3pPr>
            <a:lvl4pPr lvl="3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Quantico"/>
              <a:buNone/>
              <a:defRPr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4pPr>
            <a:lvl5pPr lvl="4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Quantico"/>
              <a:buNone/>
              <a:defRPr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5pPr>
            <a:lvl6pPr lvl="5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Quantico"/>
              <a:buNone/>
              <a:defRPr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6pPr>
            <a:lvl7pPr lvl="6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Quantico"/>
              <a:buNone/>
              <a:defRPr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7pPr>
            <a:lvl8pPr lvl="7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Quantico"/>
              <a:buNone/>
              <a:defRPr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8pPr>
            <a:lvl9pPr lvl="8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6"/>
              </a:buClr>
              <a:buSzPts val="1000"/>
              <a:buFont typeface="Quantico"/>
              <a:buNone/>
              <a:defRPr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9pPr>
          </a:lstStyle>
          <a:p/>
        </p:txBody>
      </p:sp>
      <p:sp>
        <p:nvSpPr>
          <p:cNvPr id="143" name="Google Shape;143;p15"/>
          <p:cNvSpPr txBox="1"/>
          <p:nvPr>
            <p:ph idx="8" type="subTitle"/>
          </p:nvPr>
        </p:nvSpPr>
        <p:spPr>
          <a:xfrm>
            <a:off x="1979675" y="1790375"/>
            <a:ext cx="1381200" cy="4884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>
                <a:solidFill>
                  <a:schemeClr val="dk1"/>
                </a:solidFill>
              </a:defRPr>
            </a:lvl1pPr>
            <a:lvl2pPr lv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>
                <a:solidFill>
                  <a:schemeClr val="dk1"/>
                </a:solidFill>
              </a:defRPr>
            </a:lvl2pPr>
            <a:lvl3pPr lvl="2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>
                <a:solidFill>
                  <a:schemeClr val="dk1"/>
                </a:solidFill>
              </a:defRPr>
            </a:lvl3pPr>
            <a:lvl4pPr lvl="3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>
                <a:solidFill>
                  <a:schemeClr val="dk1"/>
                </a:solidFill>
              </a:defRPr>
            </a:lvl4pPr>
            <a:lvl5pPr lvl="4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>
                <a:solidFill>
                  <a:schemeClr val="dk1"/>
                </a:solidFill>
              </a:defRPr>
            </a:lvl5pPr>
            <a:lvl6pPr lvl="5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>
                <a:solidFill>
                  <a:schemeClr val="dk1"/>
                </a:solidFill>
              </a:defRPr>
            </a:lvl6pPr>
            <a:lvl7pPr lvl="6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>
                <a:solidFill>
                  <a:schemeClr val="dk1"/>
                </a:solidFill>
              </a:defRPr>
            </a:lvl7pPr>
            <a:lvl8pPr lvl="7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>
                <a:solidFill>
                  <a:schemeClr val="dk1"/>
                </a:solidFill>
              </a:defRPr>
            </a:lvl8pPr>
            <a:lvl9pPr lvl="8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000"/>
              <a:buFont typeface="Lato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44" name="Google Shape;144;p15"/>
          <p:cNvSpPr txBox="1"/>
          <p:nvPr>
            <p:ph idx="9" type="subTitle"/>
          </p:nvPr>
        </p:nvSpPr>
        <p:spPr>
          <a:xfrm>
            <a:off x="1979675" y="2883669"/>
            <a:ext cx="1381200" cy="4884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>
                <a:solidFill>
                  <a:schemeClr val="dk1"/>
                </a:solidFill>
              </a:defRPr>
            </a:lvl1pPr>
            <a:lvl2pPr lv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>
                <a:solidFill>
                  <a:schemeClr val="dk1"/>
                </a:solidFill>
              </a:defRPr>
            </a:lvl2pPr>
            <a:lvl3pPr lvl="2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>
                <a:solidFill>
                  <a:schemeClr val="dk1"/>
                </a:solidFill>
              </a:defRPr>
            </a:lvl3pPr>
            <a:lvl4pPr lvl="3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>
                <a:solidFill>
                  <a:schemeClr val="dk1"/>
                </a:solidFill>
              </a:defRPr>
            </a:lvl4pPr>
            <a:lvl5pPr lvl="4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>
                <a:solidFill>
                  <a:schemeClr val="dk1"/>
                </a:solidFill>
              </a:defRPr>
            </a:lvl5pPr>
            <a:lvl6pPr lvl="5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>
                <a:solidFill>
                  <a:schemeClr val="dk1"/>
                </a:solidFill>
              </a:defRPr>
            </a:lvl6pPr>
            <a:lvl7pPr lvl="6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>
                <a:solidFill>
                  <a:schemeClr val="dk1"/>
                </a:solidFill>
              </a:defRPr>
            </a:lvl7pPr>
            <a:lvl8pPr lvl="7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>
                <a:solidFill>
                  <a:schemeClr val="dk1"/>
                </a:solidFill>
              </a:defRPr>
            </a:lvl8pPr>
            <a:lvl9pPr lvl="8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000"/>
              <a:buFont typeface="Lato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45" name="Google Shape;145;p15"/>
          <p:cNvSpPr txBox="1"/>
          <p:nvPr>
            <p:ph idx="13" type="subTitle"/>
          </p:nvPr>
        </p:nvSpPr>
        <p:spPr>
          <a:xfrm>
            <a:off x="1979675" y="4040075"/>
            <a:ext cx="1381200" cy="4884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>
                <a:solidFill>
                  <a:schemeClr val="dk1"/>
                </a:solidFill>
              </a:defRPr>
            </a:lvl1pPr>
            <a:lvl2pPr lv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>
                <a:solidFill>
                  <a:schemeClr val="dk1"/>
                </a:solidFill>
              </a:defRPr>
            </a:lvl2pPr>
            <a:lvl3pPr lvl="2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>
                <a:solidFill>
                  <a:schemeClr val="dk1"/>
                </a:solidFill>
              </a:defRPr>
            </a:lvl3pPr>
            <a:lvl4pPr lvl="3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>
                <a:solidFill>
                  <a:schemeClr val="dk1"/>
                </a:solidFill>
              </a:defRPr>
            </a:lvl4pPr>
            <a:lvl5pPr lvl="4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>
                <a:solidFill>
                  <a:schemeClr val="dk1"/>
                </a:solidFill>
              </a:defRPr>
            </a:lvl5pPr>
            <a:lvl6pPr lvl="5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>
                <a:solidFill>
                  <a:schemeClr val="dk1"/>
                </a:solidFill>
              </a:defRPr>
            </a:lvl6pPr>
            <a:lvl7pPr lvl="6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>
                <a:solidFill>
                  <a:schemeClr val="dk1"/>
                </a:solidFill>
              </a:defRPr>
            </a:lvl7pPr>
            <a:lvl8pPr lvl="7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>
                <a:solidFill>
                  <a:schemeClr val="dk1"/>
                </a:solidFill>
              </a:defRPr>
            </a:lvl8pPr>
            <a:lvl9pPr lvl="8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000"/>
              <a:buFont typeface="Lato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46" name="Google Shape;146;p15"/>
          <p:cNvSpPr txBox="1"/>
          <p:nvPr>
            <p:ph idx="14" type="subTitle"/>
          </p:nvPr>
        </p:nvSpPr>
        <p:spPr>
          <a:xfrm>
            <a:off x="3805975" y="1790375"/>
            <a:ext cx="1381200" cy="4884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>
                <a:solidFill>
                  <a:schemeClr val="dk1"/>
                </a:solidFill>
              </a:defRPr>
            </a:lvl1pPr>
            <a:lvl2pPr lv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>
                <a:solidFill>
                  <a:schemeClr val="dk1"/>
                </a:solidFill>
              </a:defRPr>
            </a:lvl2pPr>
            <a:lvl3pPr lvl="2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>
                <a:solidFill>
                  <a:schemeClr val="dk1"/>
                </a:solidFill>
              </a:defRPr>
            </a:lvl3pPr>
            <a:lvl4pPr lvl="3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>
                <a:solidFill>
                  <a:schemeClr val="dk1"/>
                </a:solidFill>
              </a:defRPr>
            </a:lvl4pPr>
            <a:lvl5pPr lvl="4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>
                <a:solidFill>
                  <a:schemeClr val="dk1"/>
                </a:solidFill>
              </a:defRPr>
            </a:lvl5pPr>
            <a:lvl6pPr lvl="5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>
                <a:solidFill>
                  <a:schemeClr val="dk1"/>
                </a:solidFill>
              </a:defRPr>
            </a:lvl6pPr>
            <a:lvl7pPr lvl="6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>
                <a:solidFill>
                  <a:schemeClr val="dk1"/>
                </a:solidFill>
              </a:defRPr>
            </a:lvl7pPr>
            <a:lvl8pPr lvl="7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>
                <a:solidFill>
                  <a:schemeClr val="dk1"/>
                </a:solidFill>
              </a:defRPr>
            </a:lvl8pPr>
            <a:lvl9pPr lvl="8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000"/>
              <a:buFont typeface="Lato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47" name="Google Shape;147;p15"/>
          <p:cNvSpPr txBox="1"/>
          <p:nvPr>
            <p:ph idx="15" type="subTitle"/>
          </p:nvPr>
        </p:nvSpPr>
        <p:spPr>
          <a:xfrm>
            <a:off x="3805975" y="2883669"/>
            <a:ext cx="1381200" cy="4884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>
                <a:solidFill>
                  <a:schemeClr val="dk1"/>
                </a:solidFill>
              </a:defRPr>
            </a:lvl1pPr>
            <a:lvl2pPr lv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>
                <a:solidFill>
                  <a:schemeClr val="dk1"/>
                </a:solidFill>
              </a:defRPr>
            </a:lvl2pPr>
            <a:lvl3pPr lvl="2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>
                <a:solidFill>
                  <a:schemeClr val="dk1"/>
                </a:solidFill>
              </a:defRPr>
            </a:lvl3pPr>
            <a:lvl4pPr lvl="3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>
                <a:solidFill>
                  <a:schemeClr val="dk1"/>
                </a:solidFill>
              </a:defRPr>
            </a:lvl4pPr>
            <a:lvl5pPr lvl="4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>
                <a:solidFill>
                  <a:schemeClr val="dk1"/>
                </a:solidFill>
              </a:defRPr>
            </a:lvl5pPr>
            <a:lvl6pPr lvl="5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>
                <a:solidFill>
                  <a:schemeClr val="dk1"/>
                </a:solidFill>
              </a:defRPr>
            </a:lvl6pPr>
            <a:lvl7pPr lvl="6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>
                <a:solidFill>
                  <a:schemeClr val="dk1"/>
                </a:solidFill>
              </a:defRPr>
            </a:lvl7pPr>
            <a:lvl8pPr lvl="7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>
                <a:solidFill>
                  <a:schemeClr val="dk1"/>
                </a:solidFill>
              </a:defRPr>
            </a:lvl8pPr>
            <a:lvl9pPr lvl="8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000"/>
              <a:buFont typeface="Lato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48" name="Google Shape;148;p15"/>
          <p:cNvSpPr txBox="1"/>
          <p:nvPr>
            <p:ph idx="16" type="subTitle"/>
          </p:nvPr>
        </p:nvSpPr>
        <p:spPr>
          <a:xfrm>
            <a:off x="3805975" y="4040075"/>
            <a:ext cx="1381200" cy="4884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>
                <a:solidFill>
                  <a:schemeClr val="dk1"/>
                </a:solidFill>
              </a:defRPr>
            </a:lvl1pPr>
            <a:lvl2pPr lv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>
                <a:solidFill>
                  <a:schemeClr val="dk1"/>
                </a:solidFill>
              </a:defRPr>
            </a:lvl2pPr>
            <a:lvl3pPr lvl="2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>
                <a:solidFill>
                  <a:schemeClr val="dk1"/>
                </a:solidFill>
              </a:defRPr>
            </a:lvl3pPr>
            <a:lvl4pPr lvl="3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>
                <a:solidFill>
                  <a:schemeClr val="dk1"/>
                </a:solidFill>
              </a:defRPr>
            </a:lvl4pPr>
            <a:lvl5pPr lvl="4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>
                <a:solidFill>
                  <a:schemeClr val="dk1"/>
                </a:solidFill>
              </a:defRPr>
            </a:lvl5pPr>
            <a:lvl6pPr lvl="5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>
                <a:solidFill>
                  <a:schemeClr val="dk1"/>
                </a:solidFill>
              </a:defRPr>
            </a:lvl6pPr>
            <a:lvl7pPr lvl="6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>
                <a:solidFill>
                  <a:schemeClr val="dk1"/>
                </a:solidFill>
              </a:defRPr>
            </a:lvl7pPr>
            <a:lvl8pPr lvl="7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>
                <a:solidFill>
                  <a:schemeClr val="dk1"/>
                </a:solidFill>
              </a:defRPr>
            </a:lvl8pPr>
            <a:lvl9pPr lvl="8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000"/>
              <a:buFont typeface="Lato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49" name="Google Shape;149;p15"/>
          <p:cNvSpPr txBox="1"/>
          <p:nvPr>
            <p:ph idx="17" type="subTitle"/>
          </p:nvPr>
        </p:nvSpPr>
        <p:spPr>
          <a:xfrm>
            <a:off x="5632275" y="1790375"/>
            <a:ext cx="1381200" cy="4884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>
                <a:solidFill>
                  <a:schemeClr val="dk1"/>
                </a:solidFill>
              </a:defRPr>
            </a:lvl1pPr>
            <a:lvl2pPr lv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>
                <a:solidFill>
                  <a:schemeClr val="dk1"/>
                </a:solidFill>
              </a:defRPr>
            </a:lvl2pPr>
            <a:lvl3pPr lvl="2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>
                <a:solidFill>
                  <a:schemeClr val="dk1"/>
                </a:solidFill>
              </a:defRPr>
            </a:lvl3pPr>
            <a:lvl4pPr lvl="3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>
                <a:solidFill>
                  <a:schemeClr val="dk1"/>
                </a:solidFill>
              </a:defRPr>
            </a:lvl4pPr>
            <a:lvl5pPr lvl="4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>
                <a:solidFill>
                  <a:schemeClr val="dk1"/>
                </a:solidFill>
              </a:defRPr>
            </a:lvl5pPr>
            <a:lvl6pPr lvl="5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>
                <a:solidFill>
                  <a:schemeClr val="dk1"/>
                </a:solidFill>
              </a:defRPr>
            </a:lvl6pPr>
            <a:lvl7pPr lvl="6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>
                <a:solidFill>
                  <a:schemeClr val="dk1"/>
                </a:solidFill>
              </a:defRPr>
            </a:lvl7pPr>
            <a:lvl8pPr lvl="7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>
                <a:solidFill>
                  <a:schemeClr val="dk1"/>
                </a:solidFill>
              </a:defRPr>
            </a:lvl8pPr>
            <a:lvl9pPr lvl="8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000"/>
              <a:buFont typeface="Lato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50" name="Google Shape;150;p15"/>
          <p:cNvSpPr txBox="1"/>
          <p:nvPr>
            <p:ph idx="18" type="subTitle"/>
          </p:nvPr>
        </p:nvSpPr>
        <p:spPr>
          <a:xfrm>
            <a:off x="5632275" y="2883669"/>
            <a:ext cx="1381200" cy="4884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>
                <a:solidFill>
                  <a:schemeClr val="dk1"/>
                </a:solidFill>
              </a:defRPr>
            </a:lvl1pPr>
            <a:lvl2pPr lv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>
                <a:solidFill>
                  <a:schemeClr val="dk1"/>
                </a:solidFill>
              </a:defRPr>
            </a:lvl2pPr>
            <a:lvl3pPr lvl="2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>
                <a:solidFill>
                  <a:schemeClr val="dk1"/>
                </a:solidFill>
              </a:defRPr>
            </a:lvl3pPr>
            <a:lvl4pPr lvl="3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>
                <a:solidFill>
                  <a:schemeClr val="dk1"/>
                </a:solidFill>
              </a:defRPr>
            </a:lvl4pPr>
            <a:lvl5pPr lvl="4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>
                <a:solidFill>
                  <a:schemeClr val="dk1"/>
                </a:solidFill>
              </a:defRPr>
            </a:lvl5pPr>
            <a:lvl6pPr lvl="5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>
                <a:solidFill>
                  <a:schemeClr val="dk1"/>
                </a:solidFill>
              </a:defRPr>
            </a:lvl6pPr>
            <a:lvl7pPr lvl="6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>
                <a:solidFill>
                  <a:schemeClr val="dk1"/>
                </a:solidFill>
              </a:defRPr>
            </a:lvl7pPr>
            <a:lvl8pPr lvl="7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>
                <a:solidFill>
                  <a:schemeClr val="dk1"/>
                </a:solidFill>
              </a:defRPr>
            </a:lvl8pPr>
            <a:lvl9pPr lvl="8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000"/>
              <a:buFont typeface="Lato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51" name="Google Shape;151;p15"/>
          <p:cNvSpPr txBox="1"/>
          <p:nvPr>
            <p:ph idx="19" type="subTitle"/>
          </p:nvPr>
        </p:nvSpPr>
        <p:spPr>
          <a:xfrm>
            <a:off x="5632275" y="4040075"/>
            <a:ext cx="1381200" cy="4884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>
                <a:solidFill>
                  <a:schemeClr val="dk1"/>
                </a:solidFill>
              </a:defRPr>
            </a:lvl1pPr>
            <a:lvl2pPr lv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>
                <a:solidFill>
                  <a:schemeClr val="dk1"/>
                </a:solidFill>
              </a:defRPr>
            </a:lvl2pPr>
            <a:lvl3pPr lvl="2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>
                <a:solidFill>
                  <a:schemeClr val="dk1"/>
                </a:solidFill>
              </a:defRPr>
            </a:lvl3pPr>
            <a:lvl4pPr lvl="3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>
                <a:solidFill>
                  <a:schemeClr val="dk1"/>
                </a:solidFill>
              </a:defRPr>
            </a:lvl4pPr>
            <a:lvl5pPr lvl="4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>
                <a:solidFill>
                  <a:schemeClr val="dk1"/>
                </a:solidFill>
              </a:defRPr>
            </a:lvl5pPr>
            <a:lvl6pPr lvl="5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>
                <a:solidFill>
                  <a:schemeClr val="dk1"/>
                </a:solidFill>
              </a:defRPr>
            </a:lvl6pPr>
            <a:lvl7pPr lvl="6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>
                <a:solidFill>
                  <a:schemeClr val="dk1"/>
                </a:solidFill>
              </a:defRPr>
            </a:lvl7pPr>
            <a:lvl8pPr lvl="7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>
                <a:solidFill>
                  <a:schemeClr val="dk1"/>
                </a:solidFill>
              </a:defRPr>
            </a:lvl8pPr>
            <a:lvl9pPr lvl="8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000"/>
              <a:buFont typeface="Lato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52" name="Google Shape;152;p15"/>
          <p:cNvSpPr txBox="1"/>
          <p:nvPr>
            <p:ph idx="20" type="subTitle"/>
          </p:nvPr>
        </p:nvSpPr>
        <p:spPr>
          <a:xfrm>
            <a:off x="7458575" y="1790375"/>
            <a:ext cx="1381200" cy="4884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>
                <a:solidFill>
                  <a:schemeClr val="dk1"/>
                </a:solidFill>
              </a:defRPr>
            </a:lvl1pPr>
            <a:lvl2pPr lv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>
                <a:solidFill>
                  <a:schemeClr val="dk1"/>
                </a:solidFill>
              </a:defRPr>
            </a:lvl2pPr>
            <a:lvl3pPr lvl="2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>
                <a:solidFill>
                  <a:schemeClr val="dk1"/>
                </a:solidFill>
              </a:defRPr>
            </a:lvl3pPr>
            <a:lvl4pPr lvl="3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>
                <a:solidFill>
                  <a:schemeClr val="dk1"/>
                </a:solidFill>
              </a:defRPr>
            </a:lvl4pPr>
            <a:lvl5pPr lvl="4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>
                <a:solidFill>
                  <a:schemeClr val="dk1"/>
                </a:solidFill>
              </a:defRPr>
            </a:lvl5pPr>
            <a:lvl6pPr lvl="5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>
                <a:solidFill>
                  <a:schemeClr val="dk1"/>
                </a:solidFill>
              </a:defRPr>
            </a:lvl6pPr>
            <a:lvl7pPr lvl="6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>
                <a:solidFill>
                  <a:schemeClr val="dk1"/>
                </a:solidFill>
              </a:defRPr>
            </a:lvl7pPr>
            <a:lvl8pPr lvl="7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>
                <a:solidFill>
                  <a:schemeClr val="dk1"/>
                </a:solidFill>
              </a:defRPr>
            </a:lvl8pPr>
            <a:lvl9pPr lvl="8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000"/>
              <a:buFont typeface="Lato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53" name="Google Shape;153;p15"/>
          <p:cNvSpPr txBox="1"/>
          <p:nvPr>
            <p:ph idx="21" type="subTitle"/>
          </p:nvPr>
        </p:nvSpPr>
        <p:spPr>
          <a:xfrm>
            <a:off x="7458575" y="2883669"/>
            <a:ext cx="1381200" cy="4884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>
                <a:solidFill>
                  <a:schemeClr val="dk1"/>
                </a:solidFill>
              </a:defRPr>
            </a:lvl1pPr>
            <a:lvl2pPr lv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>
                <a:solidFill>
                  <a:schemeClr val="dk1"/>
                </a:solidFill>
              </a:defRPr>
            </a:lvl2pPr>
            <a:lvl3pPr lvl="2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>
                <a:solidFill>
                  <a:schemeClr val="dk1"/>
                </a:solidFill>
              </a:defRPr>
            </a:lvl3pPr>
            <a:lvl4pPr lvl="3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>
                <a:solidFill>
                  <a:schemeClr val="dk1"/>
                </a:solidFill>
              </a:defRPr>
            </a:lvl4pPr>
            <a:lvl5pPr lvl="4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>
                <a:solidFill>
                  <a:schemeClr val="dk1"/>
                </a:solidFill>
              </a:defRPr>
            </a:lvl5pPr>
            <a:lvl6pPr lvl="5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>
                <a:solidFill>
                  <a:schemeClr val="dk1"/>
                </a:solidFill>
              </a:defRPr>
            </a:lvl6pPr>
            <a:lvl7pPr lvl="6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>
                <a:solidFill>
                  <a:schemeClr val="dk1"/>
                </a:solidFill>
              </a:defRPr>
            </a:lvl7pPr>
            <a:lvl8pPr lvl="7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>
                <a:solidFill>
                  <a:schemeClr val="dk1"/>
                </a:solidFill>
              </a:defRPr>
            </a:lvl8pPr>
            <a:lvl9pPr lvl="8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000"/>
              <a:buFont typeface="Lato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54" name="Google Shape;154;p15"/>
          <p:cNvSpPr txBox="1"/>
          <p:nvPr>
            <p:ph idx="22" type="subTitle"/>
          </p:nvPr>
        </p:nvSpPr>
        <p:spPr>
          <a:xfrm>
            <a:off x="7458575" y="4040075"/>
            <a:ext cx="1381200" cy="4884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>
                <a:solidFill>
                  <a:schemeClr val="dk1"/>
                </a:solidFill>
              </a:defRPr>
            </a:lvl1pPr>
            <a:lvl2pPr lv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>
                <a:solidFill>
                  <a:schemeClr val="dk1"/>
                </a:solidFill>
              </a:defRPr>
            </a:lvl2pPr>
            <a:lvl3pPr lvl="2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>
                <a:solidFill>
                  <a:schemeClr val="dk1"/>
                </a:solidFill>
              </a:defRPr>
            </a:lvl3pPr>
            <a:lvl4pPr lvl="3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>
                <a:solidFill>
                  <a:schemeClr val="dk1"/>
                </a:solidFill>
              </a:defRPr>
            </a:lvl4pPr>
            <a:lvl5pPr lvl="4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>
                <a:solidFill>
                  <a:schemeClr val="dk1"/>
                </a:solidFill>
              </a:defRPr>
            </a:lvl5pPr>
            <a:lvl6pPr lvl="5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>
                <a:solidFill>
                  <a:schemeClr val="dk1"/>
                </a:solidFill>
              </a:defRPr>
            </a:lvl6pPr>
            <a:lvl7pPr lvl="6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>
                <a:solidFill>
                  <a:schemeClr val="dk1"/>
                </a:solidFill>
              </a:defRPr>
            </a:lvl7pPr>
            <a:lvl8pPr lvl="7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>
                <a:solidFill>
                  <a:schemeClr val="dk1"/>
                </a:solidFill>
              </a:defRPr>
            </a:lvl8pPr>
            <a:lvl9pPr lvl="8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000"/>
              <a:buFont typeface="Lato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55" name="Google Shape;155;p15"/>
          <p:cNvSpPr txBox="1"/>
          <p:nvPr>
            <p:ph type="title"/>
          </p:nvPr>
        </p:nvSpPr>
        <p:spPr>
          <a:xfrm>
            <a:off x="452621" y="455239"/>
            <a:ext cx="6964800" cy="6510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2400">
                <a:solidFill>
                  <a:schemeClr val="accent6"/>
                </a:solidFill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24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24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24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24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24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24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24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24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- Alt 12">
  <p:cSld name="CUSTOM_14">
    <p:bg>
      <p:bgPr>
        <a:solidFill>
          <a:schemeClr val="lt1"/>
        </a:solidFill>
      </p:bgPr>
    </p:bg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6"/>
          <p:cNvSpPr txBox="1"/>
          <p:nvPr>
            <p:ph type="title"/>
          </p:nvPr>
        </p:nvSpPr>
        <p:spPr>
          <a:xfrm>
            <a:off x="966625" y="1926200"/>
            <a:ext cx="1589700" cy="3018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sz="1200">
                <a:solidFill>
                  <a:schemeClr val="accent4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sz="1200">
                <a:solidFill>
                  <a:schemeClr val="accent4"/>
                </a:solidFill>
                <a:latin typeface="Quantico"/>
                <a:ea typeface="Quantico"/>
                <a:cs typeface="Quantico"/>
                <a:sym typeface="Quantic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sz="1200">
                <a:solidFill>
                  <a:schemeClr val="accent4"/>
                </a:solidFill>
                <a:latin typeface="Quantico"/>
                <a:ea typeface="Quantico"/>
                <a:cs typeface="Quantico"/>
                <a:sym typeface="Quantic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sz="1200">
                <a:solidFill>
                  <a:schemeClr val="accent4"/>
                </a:solidFill>
                <a:latin typeface="Quantico"/>
                <a:ea typeface="Quantico"/>
                <a:cs typeface="Quantico"/>
                <a:sym typeface="Quantic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sz="1200">
                <a:solidFill>
                  <a:schemeClr val="accent4"/>
                </a:solidFill>
                <a:latin typeface="Quantico"/>
                <a:ea typeface="Quantico"/>
                <a:cs typeface="Quantico"/>
                <a:sym typeface="Quantic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sz="1200">
                <a:solidFill>
                  <a:schemeClr val="accent4"/>
                </a:solidFill>
                <a:latin typeface="Quantico"/>
                <a:ea typeface="Quantico"/>
                <a:cs typeface="Quantico"/>
                <a:sym typeface="Quantic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sz="1200">
                <a:solidFill>
                  <a:schemeClr val="accent4"/>
                </a:solidFill>
                <a:latin typeface="Quantico"/>
                <a:ea typeface="Quantico"/>
                <a:cs typeface="Quantico"/>
                <a:sym typeface="Quantic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sz="1200">
                <a:solidFill>
                  <a:schemeClr val="accent4"/>
                </a:solidFill>
                <a:latin typeface="Quantico"/>
                <a:ea typeface="Quantico"/>
                <a:cs typeface="Quantico"/>
                <a:sym typeface="Quantic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sz="1200">
                <a:solidFill>
                  <a:schemeClr val="accent4"/>
                </a:solidFill>
                <a:latin typeface="Quantico"/>
                <a:ea typeface="Quantico"/>
                <a:cs typeface="Quantico"/>
                <a:sym typeface="Quantico"/>
              </a:defRPr>
            </a:lvl9pPr>
          </a:lstStyle>
          <a:p/>
        </p:txBody>
      </p:sp>
      <p:sp>
        <p:nvSpPr>
          <p:cNvPr id="158" name="Google Shape;158;p16"/>
          <p:cNvSpPr txBox="1"/>
          <p:nvPr>
            <p:ph idx="2" type="title"/>
          </p:nvPr>
        </p:nvSpPr>
        <p:spPr>
          <a:xfrm>
            <a:off x="2768150" y="1926200"/>
            <a:ext cx="1518900" cy="3018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sz="1200">
                <a:solidFill>
                  <a:schemeClr val="accent4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sz="1200">
                <a:solidFill>
                  <a:schemeClr val="accent4"/>
                </a:solidFill>
                <a:latin typeface="Quantico"/>
                <a:ea typeface="Quantico"/>
                <a:cs typeface="Quantico"/>
                <a:sym typeface="Quantic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sz="1200">
                <a:solidFill>
                  <a:schemeClr val="accent4"/>
                </a:solidFill>
                <a:latin typeface="Quantico"/>
                <a:ea typeface="Quantico"/>
                <a:cs typeface="Quantico"/>
                <a:sym typeface="Quantic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sz="1200">
                <a:solidFill>
                  <a:schemeClr val="accent4"/>
                </a:solidFill>
                <a:latin typeface="Quantico"/>
                <a:ea typeface="Quantico"/>
                <a:cs typeface="Quantico"/>
                <a:sym typeface="Quantic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sz="1200">
                <a:solidFill>
                  <a:schemeClr val="accent4"/>
                </a:solidFill>
                <a:latin typeface="Quantico"/>
                <a:ea typeface="Quantico"/>
                <a:cs typeface="Quantico"/>
                <a:sym typeface="Quantic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sz="1200">
                <a:solidFill>
                  <a:schemeClr val="accent4"/>
                </a:solidFill>
                <a:latin typeface="Quantico"/>
                <a:ea typeface="Quantico"/>
                <a:cs typeface="Quantico"/>
                <a:sym typeface="Quantic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sz="1200">
                <a:solidFill>
                  <a:schemeClr val="accent4"/>
                </a:solidFill>
                <a:latin typeface="Quantico"/>
                <a:ea typeface="Quantico"/>
                <a:cs typeface="Quantico"/>
                <a:sym typeface="Quantic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sz="1200">
                <a:solidFill>
                  <a:schemeClr val="accent4"/>
                </a:solidFill>
                <a:latin typeface="Quantico"/>
                <a:ea typeface="Quantico"/>
                <a:cs typeface="Quantico"/>
                <a:sym typeface="Quantic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sz="1200">
                <a:solidFill>
                  <a:schemeClr val="accent4"/>
                </a:solidFill>
                <a:latin typeface="Quantico"/>
                <a:ea typeface="Quantico"/>
                <a:cs typeface="Quantico"/>
                <a:sym typeface="Quantico"/>
              </a:defRPr>
            </a:lvl9pPr>
          </a:lstStyle>
          <a:p/>
        </p:txBody>
      </p:sp>
      <p:sp>
        <p:nvSpPr>
          <p:cNvPr id="159" name="Google Shape;159;p16"/>
          <p:cNvSpPr txBox="1"/>
          <p:nvPr>
            <p:ph idx="3" type="title"/>
          </p:nvPr>
        </p:nvSpPr>
        <p:spPr>
          <a:xfrm>
            <a:off x="4609425" y="1926200"/>
            <a:ext cx="1620000" cy="3018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sz="1200">
                <a:solidFill>
                  <a:schemeClr val="accent4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sz="1200">
                <a:solidFill>
                  <a:schemeClr val="accent4"/>
                </a:solidFill>
                <a:latin typeface="Quantico"/>
                <a:ea typeface="Quantico"/>
                <a:cs typeface="Quantico"/>
                <a:sym typeface="Quantic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sz="1200">
                <a:solidFill>
                  <a:schemeClr val="accent4"/>
                </a:solidFill>
                <a:latin typeface="Quantico"/>
                <a:ea typeface="Quantico"/>
                <a:cs typeface="Quantico"/>
                <a:sym typeface="Quantic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sz="1200">
                <a:solidFill>
                  <a:schemeClr val="accent4"/>
                </a:solidFill>
                <a:latin typeface="Quantico"/>
                <a:ea typeface="Quantico"/>
                <a:cs typeface="Quantico"/>
                <a:sym typeface="Quantic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sz="1200">
                <a:solidFill>
                  <a:schemeClr val="accent4"/>
                </a:solidFill>
                <a:latin typeface="Quantico"/>
                <a:ea typeface="Quantico"/>
                <a:cs typeface="Quantico"/>
                <a:sym typeface="Quantic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sz="1200">
                <a:solidFill>
                  <a:schemeClr val="accent4"/>
                </a:solidFill>
                <a:latin typeface="Quantico"/>
                <a:ea typeface="Quantico"/>
                <a:cs typeface="Quantico"/>
                <a:sym typeface="Quantic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sz="1200">
                <a:solidFill>
                  <a:schemeClr val="accent4"/>
                </a:solidFill>
                <a:latin typeface="Quantico"/>
                <a:ea typeface="Quantico"/>
                <a:cs typeface="Quantico"/>
                <a:sym typeface="Quantic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sz="1200">
                <a:solidFill>
                  <a:schemeClr val="accent4"/>
                </a:solidFill>
                <a:latin typeface="Quantico"/>
                <a:ea typeface="Quantico"/>
                <a:cs typeface="Quantico"/>
                <a:sym typeface="Quantic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sz="1200">
                <a:solidFill>
                  <a:schemeClr val="accent4"/>
                </a:solidFill>
                <a:latin typeface="Quantico"/>
                <a:ea typeface="Quantico"/>
                <a:cs typeface="Quantico"/>
                <a:sym typeface="Quantico"/>
              </a:defRPr>
            </a:lvl9pPr>
          </a:lstStyle>
          <a:p/>
        </p:txBody>
      </p:sp>
      <p:sp>
        <p:nvSpPr>
          <p:cNvPr id="160" name="Google Shape;160;p16"/>
          <p:cNvSpPr txBox="1"/>
          <p:nvPr>
            <p:ph idx="4" type="title"/>
          </p:nvPr>
        </p:nvSpPr>
        <p:spPr>
          <a:xfrm>
            <a:off x="2876400" y="4053150"/>
            <a:ext cx="1376700" cy="10911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600"/>
              <a:buNone/>
              <a:defRPr sz="8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600"/>
              <a:buNone/>
              <a:defRPr sz="8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600"/>
              <a:buNone/>
              <a:defRPr sz="8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600"/>
              <a:buNone/>
              <a:defRPr sz="8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600"/>
              <a:buNone/>
              <a:defRPr sz="8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600"/>
              <a:buNone/>
              <a:defRPr sz="8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600"/>
              <a:buNone/>
              <a:defRPr sz="8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600"/>
              <a:buNone/>
              <a:defRPr sz="8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600"/>
              <a:buNone/>
              <a:defRPr sz="8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161" name="Google Shape;161;p16"/>
          <p:cNvSpPr txBox="1"/>
          <p:nvPr>
            <p:ph idx="5" type="title"/>
          </p:nvPr>
        </p:nvSpPr>
        <p:spPr>
          <a:xfrm>
            <a:off x="6564575" y="4053150"/>
            <a:ext cx="1376700" cy="10911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600"/>
              <a:buNone/>
              <a:defRPr sz="8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600"/>
              <a:buNone/>
              <a:defRPr sz="8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600"/>
              <a:buNone/>
              <a:defRPr sz="8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600"/>
              <a:buNone/>
              <a:defRPr sz="8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600"/>
              <a:buNone/>
              <a:defRPr sz="8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600"/>
              <a:buNone/>
              <a:defRPr sz="8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600"/>
              <a:buNone/>
              <a:defRPr sz="8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600"/>
              <a:buNone/>
              <a:defRPr sz="8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600"/>
              <a:buNone/>
              <a:defRPr sz="8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162" name="Google Shape;162;p16"/>
          <p:cNvSpPr txBox="1"/>
          <p:nvPr>
            <p:ph idx="6" type="title"/>
          </p:nvPr>
        </p:nvSpPr>
        <p:spPr>
          <a:xfrm>
            <a:off x="966625" y="2228000"/>
            <a:ext cx="1294500" cy="109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163" name="Google Shape;163;p16"/>
          <p:cNvSpPr txBox="1"/>
          <p:nvPr>
            <p:ph idx="7" type="title"/>
          </p:nvPr>
        </p:nvSpPr>
        <p:spPr>
          <a:xfrm>
            <a:off x="2768161" y="2228000"/>
            <a:ext cx="1294500" cy="109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164" name="Google Shape;164;p16"/>
          <p:cNvSpPr txBox="1"/>
          <p:nvPr>
            <p:ph idx="8" type="title"/>
          </p:nvPr>
        </p:nvSpPr>
        <p:spPr>
          <a:xfrm>
            <a:off x="4609425" y="2228000"/>
            <a:ext cx="1376700" cy="109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165" name="Google Shape;165;p16"/>
          <p:cNvSpPr txBox="1"/>
          <p:nvPr>
            <p:ph idx="9" type="title"/>
          </p:nvPr>
        </p:nvSpPr>
        <p:spPr>
          <a:xfrm>
            <a:off x="6437300" y="1926200"/>
            <a:ext cx="1376700" cy="3018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sz="1200">
                <a:solidFill>
                  <a:schemeClr val="accent4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sz="1200">
                <a:solidFill>
                  <a:schemeClr val="accent4"/>
                </a:solidFill>
                <a:latin typeface="Quantico"/>
                <a:ea typeface="Quantico"/>
                <a:cs typeface="Quantico"/>
                <a:sym typeface="Quantic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sz="1200">
                <a:solidFill>
                  <a:schemeClr val="accent4"/>
                </a:solidFill>
                <a:latin typeface="Quantico"/>
                <a:ea typeface="Quantico"/>
                <a:cs typeface="Quantico"/>
                <a:sym typeface="Quantic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sz="1200">
                <a:solidFill>
                  <a:schemeClr val="accent4"/>
                </a:solidFill>
                <a:latin typeface="Quantico"/>
                <a:ea typeface="Quantico"/>
                <a:cs typeface="Quantico"/>
                <a:sym typeface="Quantic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sz="1200">
                <a:solidFill>
                  <a:schemeClr val="accent4"/>
                </a:solidFill>
                <a:latin typeface="Quantico"/>
                <a:ea typeface="Quantico"/>
                <a:cs typeface="Quantico"/>
                <a:sym typeface="Quantic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sz="1200">
                <a:solidFill>
                  <a:schemeClr val="accent4"/>
                </a:solidFill>
                <a:latin typeface="Quantico"/>
                <a:ea typeface="Quantico"/>
                <a:cs typeface="Quantico"/>
                <a:sym typeface="Quantic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sz="1200">
                <a:solidFill>
                  <a:schemeClr val="accent4"/>
                </a:solidFill>
                <a:latin typeface="Quantico"/>
                <a:ea typeface="Quantico"/>
                <a:cs typeface="Quantico"/>
                <a:sym typeface="Quantic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sz="1200">
                <a:solidFill>
                  <a:schemeClr val="accent4"/>
                </a:solidFill>
                <a:latin typeface="Quantico"/>
                <a:ea typeface="Quantico"/>
                <a:cs typeface="Quantico"/>
                <a:sym typeface="Quantic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sz="1200">
                <a:solidFill>
                  <a:schemeClr val="accent4"/>
                </a:solidFill>
                <a:latin typeface="Quantico"/>
                <a:ea typeface="Quantico"/>
                <a:cs typeface="Quantico"/>
                <a:sym typeface="Quantico"/>
              </a:defRPr>
            </a:lvl9pPr>
          </a:lstStyle>
          <a:p/>
        </p:txBody>
      </p:sp>
      <p:sp>
        <p:nvSpPr>
          <p:cNvPr id="166" name="Google Shape;166;p16"/>
          <p:cNvSpPr txBox="1"/>
          <p:nvPr>
            <p:ph idx="13" type="title"/>
          </p:nvPr>
        </p:nvSpPr>
        <p:spPr>
          <a:xfrm>
            <a:off x="6437293" y="2228000"/>
            <a:ext cx="1244400" cy="109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167" name="Google Shape;167;p16"/>
          <p:cNvSpPr txBox="1"/>
          <p:nvPr>
            <p:ph idx="14" type="title"/>
          </p:nvPr>
        </p:nvSpPr>
        <p:spPr>
          <a:xfrm>
            <a:off x="474675" y="467679"/>
            <a:ext cx="3593100" cy="10083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"/>
              <a:buNone/>
              <a:defRPr sz="1500">
                <a:solidFill>
                  <a:schemeClr val="accent6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"/>
              <a:buNone/>
              <a:defRPr sz="15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"/>
              <a:buNone/>
              <a:defRPr sz="15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"/>
              <a:buNone/>
              <a:defRPr sz="15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"/>
              <a:buNone/>
              <a:defRPr sz="15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"/>
              <a:buNone/>
              <a:defRPr sz="15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"/>
              <a:buNone/>
              <a:defRPr sz="15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"/>
              <a:buNone/>
              <a:defRPr sz="15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"/>
              <a:buNone/>
              <a:defRPr sz="15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- Alt 13">
  <p:cSld name="BLANK_1_1_1_1_1_1_1_1_1_1_1_1_1_1_2">
    <p:bg>
      <p:bgPr>
        <a:solidFill>
          <a:schemeClr val="lt1"/>
        </a:solidFill>
      </p:bgPr>
    </p:bg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7"/>
          <p:cNvSpPr/>
          <p:nvPr/>
        </p:nvSpPr>
        <p:spPr>
          <a:xfrm>
            <a:off x="2070256" y="436468"/>
            <a:ext cx="4729500" cy="4415700"/>
          </a:xfrm>
          <a:prstGeom prst="snip1Rect">
            <a:avLst>
              <a:gd fmla="val 12424" name="adj"/>
            </a:avLst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Quantico"/>
              <a:ea typeface="Quantico"/>
              <a:cs typeface="Quantico"/>
              <a:sym typeface="Quantico"/>
            </a:endParaRPr>
          </a:p>
        </p:txBody>
      </p:sp>
      <p:sp>
        <p:nvSpPr>
          <p:cNvPr id="170" name="Google Shape;170;p17"/>
          <p:cNvSpPr/>
          <p:nvPr/>
        </p:nvSpPr>
        <p:spPr>
          <a:xfrm>
            <a:off x="847072" y="436468"/>
            <a:ext cx="4729500" cy="4415700"/>
          </a:xfrm>
          <a:prstGeom prst="snip1Rect">
            <a:avLst>
              <a:gd fmla="val 12424" name="adj"/>
            </a:avLst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Quantico"/>
              <a:ea typeface="Quantico"/>
              <a:cs typeface="Quantico"/>
              <a:sym typeface="Quantico"/>
            </a:endParaRPr>
          </a:p>
        </p:txBody>
      </p:sp>
      <p:sp>
        <p:nvSpPr>
          <p:cNvPr id="171" name="Google Shape;171;p17"/>
          <p:cNvSpPr/>
          <p:nvPr/>
        </p:nvSpPr>
        <p:spPr>
          <a:xfrm>
            <a:off x="203824" y="436468"/>
            <a:ext cx="4729500" cy="4415700"/>
          </a:xfrm>
          <a:prstGeom prst="snip1Rect">
            <a:avLst>
              <a:gd fmla="val 12424" name="adj"/>
            </a:avLst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Quantico"/>
              <a:ea typeface="Quantico"/>
              <a:cs typeface="Quantico"/>
              <a:sym typeface="Quantico"/>
            </a:endParaRPr>
          </a:p>
        </p:txBody>
      </p:sp>
      <p:sp>
        <p:nvSpPr>
          <p:cNvPr id="172" name="Google Shape;172;p17"/>
          <p:cNvSpPr/>
          <p:nvPr/>
        </p:nvSpPr>
        <p:spPr>
          <a:xfrm>
            <a:off x="0" y="432050"/>
            <a:ext cx="4665600" cy="4689000"/>
          </a:xfrm>
          <a:prstGeom prst="snip1Rect">
            <a:avLst>
              <a:gd fmla="val 11530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Quantico"/>
              <a:ea typeface="Quantico"/>
              <a:cs typeface="Quantico"/>
              <a:sym typeface="Quantico"/>
            </a:endParaRPr>
          </a:p>
        </p:txBody>
      </p:sp>
      <p:sp>
        <p:nvSpPr>
          <p:cNvPr id="173" name="Google Shape;173;p17"/>
          <p:cNvSpPr txBox="1"/>
          <p:nvPr>
            <p:ph type="title"/>
          </p:nvPr>
        </p:nvSpPr>
        <p:spPr>
          <a:xfrm>
            <a:off x="443725" y="920775"/>
            <a:ext cx="3730500" cy="10959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9pPr>
          </a:lstStyle>
          <a:p/>
        </p:txBody>
      </p:sp>
      <p:sp>
        <p:nvSpPr>
          <p:cNvPr id="174" name="Google Shape;174;p17"/>
          <p:cNvSpPr/>
          <p:nvPr/>
        </p:nvSpPr>
        <p:spPr>
          <a:xfrm>
            <a:off x="24725" y="2393073"/>
            <a:ext cx="9144000" cy="2750400"/>
          </a:xfrm>
          <a:prstGeom prst="snip1Rect">
            <a:avLst>
              <a:gd fmla="val 15953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Quantico"/>
              <a:ea typeface="Quantico"/>
              <a:cs typeface="Quantico"/>
              <a:sym typeface="Quantico"/>
            </a:endParaRPr>
          </a:p>
        </p:txBody>
      </p:sp>
      <p:sp>
        <p:nvSpPr>
          <p:cNvPr id="175" name="Google Shape;175;p17"/>
          <p:cNvSpPr/>
          <p:nvPr/>
        </p:nvSpPr>
        <p:spPr>
          <a:xfrm>
            <a:off x="0" y="2393075"/>
            <a:ext cx="3186600" cy="2750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Quantico"/>
              <a:ea typeface="Quantico"/>
              <a:cs typeface="Quantico"/>
              <a:sym typeface="Quantico"/>
            </a:endParaRPr>
          </a:p>
        </p:txBody>
      </p:sp>
      <p:sp>
        <p:nvSpPr>
          <p:cNvPr id="176" name="Google Shape;176;p17"/>
          <p:cNvSpPr txBox="1"/>
          <p:nvPr>
            <p:ph idx="2" type="title"/>
          </p:nvPr>
        </p:nvSpPr>
        <p:spPr>
          <a:xfrm>
            <a:off x="507250" y="2657169"/>
            <a:ext cx="2344800" cy="4461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Quantico"/>
              <a:buNone/>
              <a:defRPr b="1" sz="12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1300">
                <a:latin typeface="Lato"/>
                <a:ea typeface="Lato"/>
                <a:cs typeface="Lato"/>
                <a:sym typeface="Lato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1300">
                <a:latin typeface="Lato"/>
                <a:ea typeface="Lato"/>
                <a:cs typeface="Lato"/>
                <a:sym typeface="Lato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1300">
                <a:latin typeface="Lato"/>
                <a:ea typeface="Lato"/>
                <a:cs typeface="Lato"/>
                <a:sym typeface="Lato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1300">
                <a:latin typeface="Lato"/>
                <a:ea typeface="Lato"/>
                <a:cs typeface="Lato"/>
                <a:sym typeface="Lato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1300">
                <a:latin typeface="Lato"/>
                <a:ea typeface="Lato"/>
                <a:cs typeface="Lato"/>
                <a:sym typeface="Lato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1300">
                <a:latin typeface="Lato"/>
                <a:ea typeface="Lato"/>
                <a:cs typeface="Lato"/>
                <a:sym typeface="Lato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1300">
                <a:latin typeface="Lato"/>
                <a:ea typeface="Lato"/>
                <a:cs typeface="Lato"/>
                <a:sym typeface="Lato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1300"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177" name="Google Shape;177;p17"/>
          <p:cNvSpPr txBox="1"/>
          <p:nvPr>
            <p:ph idx="3" type="title"/>
          </p:nvPr>
        </p:nvSpPr>
        <p:spPr>
          <a:xfrm>
            <a:off x="454725" y="1387875"/>
            <a:ext cx="3109200" cy="7080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400"/>
              <a:buFont typeface="Lato"/>
              <a:buNone/>
              <a:defRPr sz="16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400"/>
              <a:buFont typeface="Lato"/>
              <a:buNone/>
              <a:defRPr sz="16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400"/>
              <a:buFont typeface="Lato"/>
              <a:buNone/>
              <a:defRPr sz="16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400"/>
              <a:buFont typeface="Lato"/>
              <a:buNone/>
              <a:defRPr sz="16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400"/>
              <a:buFont typeface="Lato"/>
              <a:buNone/>
              <a:defRPr sz="16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400"/>
              <a:buFont typeface="Lato"/>
              <a:buNone/>
              <a:defRPr sz="16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400"/>
              <a:buFont typeface="Lato"/>
              <a:buNone/>
              <a:defRPr sz="16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400"/>
              <a:buFont typeface="Lato"/>
              <a:buNone/>
              <a:defRPr sz="16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400"/>
              <a:buFont typeface="Lato"/>
              <a:buNone/>
              <a:defRPr sz="16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178" name="Google Shape;178;p17"/>
          <p:cNvSpPr txBox="1"/>
          <p:nvPr>
            <p:ph idx="4" type="title"/>
          </p:nvPr>
        </p:nvSpPr>
        <p:spPr>
          <a:xfrm>
            <a:off x="507250" y="3648688"/>
            <a:ext cx="2137800" cy="5745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Quantico"/>
              <a:buNone/>
              <a:defRPr b="1" sz="1300"/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Quantico"/>
              <a:buNone/>
              <a:defRPr b="1" sz="1300">
                <a:latin typeface="Quantico"/>
                <a:ea typeface="Quantico"/>
                <a:cs typeface="Quantico"/>
                <a:sym typeface="Quantico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Quantico"/>
              <a:buNone/>
              <a:defRPr b="1" sz="1300">
                <a:latin typeface="Quantico"/>
                <a:ea typeface="Quantico"/>
                <a:cs typeface="Quantico"/>
                <a:sym typeface="Quantico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Quantico"/>
              <a:buNone/>
              <a:defRPr b="1" sz="1300">
                <a:latin typeface="Quantico"/>
                <a:ea typeface="Quantico"/>
                <a:cs typeface="Quantico"/>
                <a:sym typeface="Quantico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Quantico"/>
              <a:buNone/>
              <a:defRPr b="1" sz="1300">
                <a:latin typeface="Quantico"/>
                <a:ea typeface="Quantico"/>
                <a:cs typeface="Quantico"/>
                <a:sym typeface="Quantico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Quantico"/>
              <a:buNone/>
              <a:defRPr b="1" sz="1300">
                <a:latin typeface="Quantico"/>
                <a:ea typeface="Quantico"/>
                <a:cs typeface="Quantico"/>
                <a:sym typeface="Quantico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Quantico"/>
              <a:buNone/>
              <a:defRPr b="1" sz="1300">
                <a:latin typeface="Quantico"/>
                <a:ea typeface="Quantico"/>
                <a:cs typeface="Quantico"/>
                <a:sym typeface="Quantico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Quantico"/>
              <a:buNone/>
              <a:defRPr b="1" sz="1300">
                <a:latin typeface="Quantico"/>
                <a:ea typeface="Quantico"/>
                <a:cs typeface="Quantico"/>
                <a:sym typeface="Quantico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Quantico"/>
              <a:buNone/>
              <a:defRPr b="1" sz="1300">
                <a:latin typeface="Quantico"/>
                <a:ea typeface="Quantico"/>
                <a:cs typeface="Quantico"/>
                <a:sym typeface="Quantico"/>
              </a:defRPr>
            </a:lvl9pPr>
          </a:lstStyle>
          <a:p/>
        </p:txBody>
      </p:sp>
      <p:sp>
        <p:nvSpPr>
          <p:cNvPr id="179" name="Google Shape;179;p17"/>
          <p:cNvSpPr txBox="1"/>
          <p:nvPr>
            <p:ph idx="5" type="title"/>
          </p:nvPr>
        </p:nvSpPr>
        <p:spPr>
          <a:xfrm>
            <a:off x="507250" y="3960850"/>
            <a:ext cx="2242500" cy="7080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 sz="1000">
                <a:latin typeface="Lato"/>
                <a:ea typeface="Lato"/>
                <a:cs typeface="Lato"/>
                <a:sym typeface="Lato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 sz="1000">
                <a:latin typeface="Lato"/>
                <a:ea typeface="Lato"/>
                <a:cs typeface="Lato"/>
                <a:sym typeface="Lato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 sz="1000">
                <a:latin typeface="Lato"/>
                <a:ea typeface="Lato"/>
                <a:cs typeface="Lato"/>
                <a:sym typeface="Lato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 sz="1000">
                <a:latin typeface="Lato"/>
                <a:ea typeface="Lato"/>
                <a:cs typeface="Lato"/>
                <a:sym typeface="Lato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 sz="1000">
                <a:latin typeface="Lato"/>
                <a:ea typeface="Lato"/>
                <a:cs typeface="Lato"/>
                <a:sym typeface="Lato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 sz="1000">
                <a:latin typeface="Lato"/>
                <a:ea typeface="Lato"/>
                <a:cs typeface="Lato"/>
                <a:sym typeface="Lato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 sz="1000">
                <a:latin typeface="Lato"/>
                <a:ea typeface="Lato"/>
                <a:cs typeface="Lato"/>
                <a:sym typeface="Lato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 sz="1000">
                <a:latin typeface="Lato"/>
                <a:ea typeface="Lato"/>
                <a:cs typeface="Lato"/>
                <a:sym typeface="Lato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 sz="1000"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180" name="Google Shape;180;p17"/>
          <p:cNvSpPr txBox="1"/>
          <p:nvPr>
            <p:ph idx="6" type="title"/>
          </p:nvPr>
        </p:nvSpPr>
        <p:spPr>
          <a:xfrm>
            <a:off x="507250" y="2950200"/>
            <a:ext cx="2242500" cy="6435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 sz="1000">
                <a:latin typeface="Lato"/>
                <a:ea typeface="Lato"/>
                <a:cs typeface="Lato"/>
                <a:sym typeface="Lato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 sz="1000">
                <a:latin typeface="Lato"/>
                <a:ea typeface="Lato"/>
                <a:cs typeface="Lato"/>
                <a:sym typeface="Lato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 sz="1000">
                <a:latin typeface="Lato"/>
                <a:ea typeface="Lato"/>
                <a:cs typeface="Lato"/>
                <a:sym typeface="Lato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 sz="1000">
                <a:latin typeface="Lato"/>
                <a:ea typeface="Lato"/>
                <a:cs typeface="Lato"/>
                <a:sym typeface="Lato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 sz="1000">
                <a:latin typeface="Lato"/>
                <a:ea typeface="Lato"/>
                <a:cs typeface="Lato"/>
                <a:sym typeface="Lato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 sz="1000">
                <a:latin typeface="Lato"/>
                <a:ea typeface="Lato"/>
                <a:cs typeface="Lato"/>
                <a:sym typeface="Lato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 sz="1000">
                <a:latin typeface="Lato"/>
                <a:ea typeface="Lato"/>
                <a:cs typeface="Lato"/>
                <a:sym typeface="Lato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 sz="1000">
                <a:latin typeface="Lato"/>
                <a:ea typeface="Lato"/>
                <a:cs typeface="Lato"/>
                <a:sym typeface="Lato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 sz="1000"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181" name="Google Shape;181;p17"/>
          <p:cNvSpPr txBox="1"/>
          <p:nvPr>
            <p:ph idx="7" type="title"/>
          </p:nvPr>
        </p:nvSpPr>
        <p:spPr>
          <a:xfrm>
            <a:off x="5654225" y="2657175"/>
            <a:ext cx="961200" cy="4098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Quantico"/>
              <a:buNone/>
              <a:defRPr b="1" sz="1200"/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Quantico"/>
              <a:buNone/>
              <a:defRPr b="1" sz="1300">
                <a:latin typeface="Quantico"/>
                <a:ea typeface="Quantico"/>
                <a:cs typeface="Quantico"/>
                <a:sym typeface="Quantico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Quantico"/>
              <a:buNone/>
              <a:defRPr b="1" sz="1300">
                <a:latin typeface="Quantico"/>
                <a:ea typeface="Quantico"/>
                <a:cs typeface="Quantico"/>
                <a:sym typeface="Quantico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Quantico"/>
              <a:buNone/>
              <a:defRPr b="1" sz="1300">
                <a:latin typeface="Quantico"/>
                <a:ea typeface="Quantico"/>
                <a:cs typeface="Quantico"/>
                <a:sym typeface="Quantico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Quantico"/>
              <a:buNone/>
              <a:defRPr b="1" sz="1300">
                <a:latin typeface="Quantico"/>
                <a:ea typeface="Quantico"/>
                <a:cs typeface="Quantico"/>
                <a:sym typeface="Quantico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Quantico"/>
              <a:buNone/>
              <a:defRPr b="1" sz="1300">
                <a:latin typeface="Quantico"/>
                <a:ea typeface="Quantico"/>
                <a:cs typeface="Quantico"/>
                <a:sym typeface="Quantico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Quantico"/>
              <a:buNone/>
              <a:defRPr b="1" sz="1300">
                <a:latin typeface="Quantico"/>
                <a:ea typeface="Quantico"/>
                <a:cs typeface="Quantico"/>
                <a:sym typeface="Quantico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Quantico"/>
              <a:buNone/>
              <a:defRPr b="1" sz="1300">
                <a:latin typeface="Quantico"/>
                <a:ea typeface="Quantico"/>
                <a:cs typeface="Quantico"/>
                <a:sym typeface="Quantico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Quantico"/>
              <a:buNone/>
              <a:defRPr b="1" sz="1300">
                <a:latin typeface="Quantico"/>
                <a:ea typeface="Quantico"/>
                <a:cs typeface="Quantico"/>
                <a:sym typeface="Quantico"/>
              </a:defRPr>
            </a:lvl9pPr>
          </a:lstStyle>
          <a:p/>
        </p:txBody>
      </p:sp>
      <p:sp>
        <p:nvSpPr>
          <p:cNvPr id="182" name="Google Shape;182;p17"/>
          <p:cNvSpPr txBox="1"/>
          <p:nvPr>
            <p:ph idx="8" type="title"/>
          </p:nvPr>
        </p:nvSpPr>
        <p:spPr>
          <a:xfrm>
            <a:off x="7295800" y="2657175"/>
            <a:ext cx="1109100" cy="4098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Quantico"/>
              <a:buNone/>
              <a:defRPr b="1" sz="1200"/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Quantico"/>
              <a:buNone/>
              <a:defRPr b="1" sz="1300">
                <a:latin typeface="Quantico"/>
                <a:ea typeface="Quantico"/>
                <a:cs typeface="Quantico"/>
                <a:sym typeface="Quantico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Quantico"/>
              <a:buNone/>
              <a:defRPr b="1" sz="1300">
                <a:latin typeface="Quantico"/>
                <a:ea typeface="Quantico"/>
                <a:cs typeface="Quantico"/>
                <a:sym typeface="Quantico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Quantico"/>
              <a:buNone/>
              <a:defRPr b="1" sz="1300">
                <a:latin typeface="Quantico"/>
                <a:ea typeface="Quantico"/>
                <a:cs typeface="Quantico"/>
                <a:sym typeface="Quantico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Quantico"/>
              <a:buNone/>
              <a:defRPr b="1" sz="1300">
                <a:latin typeface="Quantico"/>
                <a:ea typeface="Quantico"/>
                <a:cs typeface="Quantico"/>
                <a:sym typeface="Quantico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Quantico"/>
              <a:buNone/>
              <a:defRPr b="1" sz="1300">
                <a:latin typeface="Quantico"/>
                <a:ea typeface="Quantico"/>
                <a:cs typeface="Quantico"/>
                <a:sym typeface="Quantico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Quantico"/>
              <a:buNone/>
              <a:defRPr b="1" sz="1300">
                <a:latin typeface="Quantico"/>
                <a:ea typeface="Quantico"/>
                <a:cs typeface="Quantico"/>
                <a:sym typeface="Quantico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Quantico"/>
              <a:buNone/>
              <a:defRPr b="1" sz="1300">
                <a:latin typeface="Quantico"/>
                <a:ea typeface="Quantico"/>
                <a:cs typeface="Quantico"/>
                <a:sym typeface="Quantico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Quantico"/>
              <a:buNone/>
              <a:defRPr b="1" sz="1300">
                <a:latin typeface="Quantico"/>
                <a:ea typeface="Quantico"/>
                <a:cs typeface="Quantico"/>
                <a:sym typeface="Quantico"/>
              </a:defRPr>
            </a:lvl9pPr>
          </a:lstStyle>
          <a:p/>
        </p:txBody>
      </p:sp>
      <p:sp>
        <p:nvSpPr>
          <p:cNvPr id="183" name="Google Shape;183;p17"/>
          <p:cNvSpPr txBox="1"/>
          <p:nvPr>
            <p:ph idx="9" type="title"/>
          </p:nvPr>
        </p:nvSpPr>
        <p:spPr>
          <a:xfrm>
            <a:off x="3958525" y="2657175"/>
            <a:ext cx="1003500" cy="4098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Quantico"/>
              <a:buNone/>
              <a:defRPr b="1" sz="1200"/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Quantico"/>
              <a:buNone/>
              <a:defRPr b="1" sz="1300">
                <a:latin typeface="Quantico"/>
                <a:ea typeface="Quantico"/>
                <a:cs typeface="Quantico"/>
                <a:sym typeface="Quantico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Quantico"/>
              <a:buNone/>
              <a:defRPr b="1" sz="1300">
                <a:latin typeface="Quantico"/>
                <a:ea typeface="Quantico"/>
                <a:cs typeface="Quantico"/>
                <a:sym typeface="Quantico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Quantico"/>
              <a:buNone/>
              <a:defRPr b="1" sz="1300">
                <a:latin typeface="Quantico"/>
                <a:ea typeface="Quantico"/>
                <a:cs typeface="Quantico"/>
                <a:sym typeface="Quantico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Quantico"/>
              <a:buNone/>
              <a:defRPr b="1" sz="1300">
                <a:latin typeface="Quantico"/>
                <a:ea typeface="Quantico"/>
                <a:cs typeface="Quantico"/>
                <a:sym typeface="Quantico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Quantico"/>
              <a:buNone/>
              <a:defRPr b="1" sz="1300">
                <a:latin typeface="Quantico"/>
                <a:ea typeface="Quantico"/>
                <a:cs typeface="Quantico"/>
                <a:sym typeface="Quantico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Quantico"/>
              <a:buNone/>
              <a:defRPr b="1" sz="1300">
                <a:latin typeface="Quantico"/>
                <a:ea typeface="Quantico"/>
                <a:cs typeface="Quantico"/>
                <a:sym typeface="Quantico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Quantico"/>
              <a:buNone/>
              <a:defRPr b="1" sz="1300">
                <a:latin typeface="Quantico"/>
                <a:ea typeface="Quantico"/>
                <a:cs typeface="Quantico"/>
                <a:sym typeface="Quantico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Quantico"/>
              <a:buNone/>
              <a:defRPr b="1" sz="1300">
                <a:latin typeface="Quantico"/>
                <a:ea typeface="Quantico"/>
                <a:cs typeface="Quantico"/>
                <a:sym typeface="Quantico"/>
              </a:defRPr>
            </a:lvl9pPr>
          </a:lstStyle>
          <a:p/>
        </p:txBody>
      </p:sp>
      <p:sp>
        <p:nvSpPr>
          <p:cNvPr id="184" name="Google Shape;184;p17"/>
          <p:cNvSpPr txBox="1"/>
          <p:nvPr>
            <p:ph idx="13" type="title"/>
          </p:nvPr>
        </p:nvSpPr>
        <p:spPr>
          <a:xfrm>
            <a:off x="3477950" y="3170975"/>
            <a:ext cx="1583400" cy="6435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 sz="1000">
                <a:latin typeface="Lato"/>
                <a:ea typeface="Lato"/>
                <a:cs typeface="Lato"/>
                <a:sym typeface="Lato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 sz="1000">
                <a:latin typeface="Lato"/>
                <a:ea typeface="Lato"/>
                <a:cs typeface="Lato"/>
                <a:sym typeface="Lato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 sz="1000">
                <a:latin typeface="Lato"/>
                <a:ea typeface="Lato"/>
                <a:cs typeface="Lato"/>
                <a:sym typeface="Lato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 sz="1000">
                <a:latin typeface="Lato"/>
                <a:ea typeface="Lato"/>
                <a:cs typeface="Lato"/>
                <a:sym typeface="Lato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 sz="1000">
                <a:latin typeface="Lato"/>
                <a:ea typeface="Lato"/>
                <a:cs typeface="Lato"/>
                <a:sym typeface="Lato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 sz="1000">
                <a:latin typeface="Lato"/>
                <a:ea typeface="Lato"/>
                <a:cs typeface="Lato"/>
                <a:sym typeface="Lato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 sz="1000">
                <a:latin typeface="Lato"/>
                <a:ea typeface="Lato"/>
                <a:cs typeface="Lato"/>
                <a:sym typeface="Lato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 sz="1000">
                <a:latin typeface="Lato"/>
                <a:ea typeface="Lato"/>
                <a:cs typeface="Lato"/>
                <a:sym typeface="Lato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 sz="1000"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185" name="Google Shape;185;p17"/>
          <p:cNvSpPr txBox="1"/>
          <p:nvPr>
            <p:ph idx="14" type="title"/>
          </p:nvPr>
        </p:nvSpPr>
        <p:spPr>
          <a:xfrm>
            <a:off x="5156125" y="3170975"/>
            <a:ext cx="1551600" cy="5745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 sz="1000">
                <a:latin typeface="Lato"/>
                <a:ea typeface="Lato"/>
                <a:cs typeface="Lato"/>
                <a:sym typeface="Lato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 sz="1000">
                <a:latin typeface="Lato"/>
                <a:ea typeface="Lato"/>
                <a:cs typeface="Lato"/>
                <a:sym typeface="Lato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 sz="1000">
                <a:latin typeface="Lato"/>
                <a:ea typeface="Lato"/>
                <a:cs typeface="Lato"/>
                <a:sym typeface="Lato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 sz="1000">
                <a:latin typeface="Lato"/>
                <a:ea typeface="Lato"/>
                <a:cs typeface="Lato"/>
                <a:sym typeface="Lato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 sz="1000">
                <a:latin typeface="Lato"/>
                <a:ea typeface="Lato"/>
                <a:cs typeface="Lato"/>
                <a:sym typeface="Lato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 sz="1000">
                <a:latin typeface="Lato"/>
                <a:ea typeface="Lato"/>
                <a:cs typeface="Lato"/>
                <a:sym typeface="Lato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 sz="1000">
                <a:latin typeface="Lato"/>
                <a:ea typeface="Lato"/>
                <a:cs typeface="Lato"/>
                <a:sym typeface="Lato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 sz="1000">
                <a:latin typeface="Lato"/>
                <a:ea typeface="Lato"/>
                <a:cs typeface="Lato"/>
                <a:sym typeface="Lato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 sz="1000"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186" name="Google Shape;186;p17"/>
          <p:cNvSpPr txBox="1"/>
          <p:nvPr>
            <p:ph idx="15" type="title"/>
          </p:nvPr>
        </p:nvSpPr>
        <p:spPr>
          <a:xfrm>
            <a:off x="6837850" y="3170975"/>
            <a:ext cx="2022000" cy="15960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 sz="1000">
                <a:latin typeface="Lato"/>
                <a:ea typeface="Lato"/>
                <a:cs typeface="Lato"/>
                <a:sym typeface="Lato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 sz="1000">
                <a:latin typeface="Lato"/>
                <a:ea typeface="Lato"/>
                <a:cs typeface="Lato"/>
                <a:sym typeface="Lato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 sz="1000">
                <a:latin typeface="Lato"/>
                <a:ea typeface="Lato"/>
                <a:cs typeface="Lato"/>
                <a:sym typeface="Lato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 sz="1000">
                <a:latin typeface="Lato"/>
                <a:ea typeface="Lato"/>
                <a:cs typeface="Lato"/>
                <a:sym typeface="Lato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 sz="1000">
                <a:latin typeface="Lato"/>
                <a:ea typeface="Lato"/>
                <a:cs typeface="Lato"/>
                <a:sym typeface="Lato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 sz="1000">
                <a:latin typeface="Lato"/>
                <a:ea typeface="Lato"/>
                <a:cs typeface="Lato"/>
                <a:sym typeface="Lato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 sz="1000">
                <a:latin typeface="Lato"/>
                <a:ea typeface="Lato"/>
                <a:cs typeface="Lato"/>
                <a:sym typeface="Lato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 sz="1000">
                <a:latin typeface="Lato"/>
                <a:ea typeface="Lato"/>
                <a:cs typeface="Lato"/>
                <a:sym typeface="Lato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 sz="1000"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187" name="Google Shape;187;p17"/>
          <p:cNvSpPr txBox="1"/>
          <p:nvPr>
            <p:ph idx="16" type="title"/>
          </p:nvPr>
        </p:nvSpPr>
        <p:spPr>
          <a:xfrm>
            <a:off x="3624875" y="4016425"/>
            <a:ext cx="1436400" cy="7506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 sz="1000">
                <a:latin typeface="Lato"/>
                <a:ea typeface="Lato"/>
                <a:cs typeface="Lato"/>
                <a:sym typeface="Lato"/>
              </a:defRPr>
            </a:lvl1pPr>
            <a:lvl2pPr lv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 sz="1000">
                <a:latin typeface="Lato"/>
                <a:ea typeface="Lato"/>
                <a:cs typeface="Lato"/>
                <a:sym typeface="Lato"/>
              </a:defRPr>
            </a:lvl2pPr>
            <a:lvl3pPr lvl="2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 sz="1000">
                <a:latin typeface="Lato"/>
                <a:ea typeface="Lato"/>
                <a:cs typeface="Lato"/>
                <a:sym typeface="Lato"/>
              </a:defRPr>
            </a:lvl3pPr>
            <a:lvl4pPr lvl="3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 sz="1000">
                <a:latin typeface="Lato"/>
                <a:ea typeface="Lato"/>
                <a:cs typeface="Lato"/>
                <a:sym typeface="Lato"/>
              </a:defRPr>
            </a:lvl4pPr>
            <a:lvl5pPr lvl="4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 sz="1000">
                <a:latin typeface="Lato"/>
                <a:ea typeface="Lato"/>
                <a:cs typeface="Lato"/>
                <a:sym typeface="Lato"/>
              </a:defRPr>
            </a:lvl5pPr>
            <a:lvl6pPr lvl="5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 sz="1000">
                <a:latin typeface="Lato"/>
                <a:ea typeface="Lato"/>
                <a:cs typeface="Lato"/>
                <a:sym typeface="Lato"/>
              </a:defRPr>
            </a:lvl6pPr>
            <a:lvl7pPr lvl="6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 sz="1000">
                <a:latin typeface="Lato"/>
                <a:ea typeface="Lato"/>
                <a:cs typeface="Lato"/>
                <a:sym typeface="Lato"/>
              </a:defRPr>
            </a:lvl7pPr>
            <a:lvl8pPr lvl="7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 sz="1000">
                <a:latin typeface="Lato"/>
                <a:ea typeface="Lato"/>
                <a:cs typeface="Lato"/>
                <a:sym typeface="Lato"/>
              </a:defRPr>
            </a:lvl8pPr>
            <a:lvl9pPr lvl="8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 sz="1000"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188" name="Google Shape;188;p17"/>
          <p:cNvSpPr txBox="1"/>
          <p:nvPr>
            <p:ph idx="17" type="title"/>
          </p:nvPr>
        </p:nvSpPr>
        <p:spPr>
          <a:xfrm>
            <a:off x="5303050" y="4016425"/>
            <a:ext cx="1404600" cy="7506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 sz="1000">
                <a:latin typeface="Lato"/>
                <a:ea typeface="Lato"/>
                <a:cs typeface="Lato"/>
                <a:sym typeface="Lato"/>
              </a:defRPr>
            </a:lvl1pPr>
            <a:lvl2pPr lv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 sz="1000">
                <a:latin typeface="Lato"/>
                <a:ea typeface="Lato"/>
                <a:cs typeface="Lato"/>
                <a:sym typeface="Lato"/>
              </a:defRPr>
            </a:lvl2pPr>
            <a:lvl3pPr lvl="2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 sz="1000">
                <a:latin typeface="Lato"/>
                <a:ea typeface="Lato"/>
                <a:cs typeface="Lato"/>
                <a:sym typeface="Lato"/>
              </a:defRPr>
            </a:lvl3pPr>
            <a:lvl4pPr lvl="3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 sz="1000">
                <a:latin typeface="Lato"/>
                <a:ea typeface="Lato"/>
                <a:cs typeface="Lato"/>
                <a:sym typeface="Lato"/>
              </a:defRPr>
            </a:lvl4pPr>
            <a:lvl5pPr lvl="4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 sz="1000">
                <a:latin typeface="Lato"/>
                <a:ea typeface="Lato"/>
                <a:cs typeface="Lato"/>
                <a:sym typeface="Lato"/>
              </a:defRPr>
            </a:lvl5pPr>
            <a:lvl6pPr lvl="5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 sz="1000">
                <a:latin typeface="Lato"/>
                <a:ea typeface="Lato"/>
                <a:cs typeface="Lato"/>
                <a:sym typeface="Lato"/>
              </a:defRPr>
            </a:lvl6pPr>
            <a:lvl7pPr lvl="6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 sz="1000">
                <a:latin typeface="Lato"/>
                <a:ea typeface="Lato"/>
                <a:cs typeface="Lato"/>
                <a:sym typeface="Lato"/>
              </a:defRPr>
            </a:lvl7pPr>
            <a:lvl8pPr lvl="7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 sz="1000">
                <a:latin typeface="Lato"/>
                <a:ea typeface="Lato"/>
                <a:cs typeface="Lato"/>
                <a:sym typeface="Lato"/>
              </a:defRPr>
            </a:lvl8pPr>
            <a:lvl9pPr lvl="8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 sz="1000"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- Alt 14">
  <p:cSld name="CUSTOM_5_1">
    <p:bg>
      <p:bgPr>
        <a:solidFill>
          <a:schemeClr val="lt1"/>
        </a:solidFill>
      </p:bgPr>
    </p:bg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8"/>
          <p:cNvSpPr/>
          <p:nvPr/>
        </p:nvSpPr>
        <p:spPr>
          <a:xfrm>
            <a:off x="1067025" y="437190"/>
            <a:ext cx="7197300" cy="3865800"/>
          </a:xfrm>
          <a:prstGeom prst="snip1Rect">
            <a:avLst>
              <a:gd fmla="val 11506" name="adj"/>
            </a:avLst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Quantico"/>
              <a:ea typeface="Quantico"/>
              <a:cs typeface="Quantico"/>
              <a:sym typeface="Quantico"/>
            </a:endParaRPr>
          </a:p>
        </p:txBody>
      </p:sp>
      <p:sp>
        <p:nvSpPr>
          <p:cNvPr id="191" name="Google Shape;191;p18"/>
          <p:cNvSpPr/>
          <p:nvPr/>
        </p:nvSpPr>
        <p:spPr>
          <a:xfrm>
            <a:off x="1491600" y="1330871"/>
            <a:ext cx="7197300" cy="3674400"/>
          </a:xfrm>
          <a:prstGeom prst="snip1Rect">
            <a:avLst>
              <a:gd fmla="val 11506" name="adj"/>
            </a:avLst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Quantico"/>
              <a:ea typeface="Quantico"/>
              <a:cs typeface="Quantico"/>
              <a:sym typeface="Quantico"/>
            </a:endParaRPr>
          </a:p>
        </p:txBody>
      </p:sp>
      <p:sp>
        <p:nvSpPr>
          <p:cNvPr id="192" name="Google Shape;192;p18"/>
          <p:cNvSpPr/>
          <p:nvPr/>
        </p:nvSpPr>
        <p:spPr>
          <a:xfrm>
            <a:off x="114875" y="875230"/>
            <a:ext cx="7197300" cy="3977100"/>
          </a:xfrm>
          <a:prstGeom prst="snip1Rect">
            <a:avLst>
              <a:gd fmla="val 11506" name="adj"/>
            </a:avLst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Quantico"/>
              <a:ea typeface="Quantico"/>
              <a:cs typeface="Quantico"/>
              <a:sym typeface="Quantico"/>
            </a:endParaRPr>
          </a:p>
        </p:txBody>
      </p:sp>
      <p:sp>
        <p:nvSpPr>
          <p:cNvPr id="193" name="Google Shape;193;p18"/>
          <p:cNvSpPr/>
          <p:nvPr/>
        </p:nvSpPr>
        <p:spPr>
          <a:xfrm>
            <a:off x="-8050" y="432050"/>
            <a:ext cx="3686700" cy="4689000"/>
          </a:xfrm>
          <a:prstGeom prst="snip1Rect">
            <a:avLst>
              <a:gd fmla="val 11530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Quantico"/>
              <a:ea typeface="Quantico"/>
              <a:cs typeface="Quantico"/>
              <a:sym typeface="Quantico"/>
            </a:endParaRPr>
          </a:p>
        </p:txBody>
      </p:sp>
      <p:sp>
        <p:nvSpPr>
          <p:cNvPr id="194" name="Google Shape;194;p18"/>
          <p:cNvSpPr txBox="1"/>
          <p:nvPr>
            <p:ph type="title"/>
          </p:nvPr>
        </p:nvSpPr>
        <p:spPr>
          <a:xfrm>
            <a:off x="451900" y="843775"/>
            <a:ext cx="2968200" cy="10398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2400">
                <a:solidFill>
                  <a:schemeClr val="accent6"/>
                </a:solidFill>
              </a:defRPr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24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24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24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24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24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24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24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24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9pPr>
          </a:lstStyle>
          <a:p/>
        </p:txBody>
      </p:sp>
      <p:sp>
        <p:nvSpPr>
          <p:cNvPr id="195" name="Google Shape;195;p18"/>
          <p:cNvSpPr txBox="1"/>
          <p:nvPr>
            <p:ph idx="1" type="subTitle"/>
          </p:nvPr>
        </p:nvSpPr>
        <p:spPr>
          <a:xfrm>
            <a:off x="478650" y="2476500"/>
            <a:ext cx="1374300" cy="4167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 b="1">
                <a:solidFill>
                  <a:schemeClr val="dk1"/>
                </a:solidFill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 b="1">
                <a:solidFill>
                  <a:schemeClr val="dk1"/>
                </a:solidFill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 b="1">
                <a:solidFill>
                  <a:schemeClr val="dk1"/>
                </a:solidFill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 b="1">
                <a:solidFill>
                  <a:schemeClr val="dk1"/>
                </a:solidFill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 b="1">
                <a:solidFill>
                  <a:schemeClr val="dk1"/>
                </a:solidFill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 b="1">
                <a:solidFill>
                  <a:schemeClr val="dk1"/>
                </a:solidFill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 b="1">
                <a:solidFill>
                  <a:schemeClr val="dk1"/>
                </a:solidFill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 b="1">
                <a:solidFill>
                  <a:schemeClr val="dk1"/>
                </a:solidFill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 b="1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96" name="Google Shape;196;p18"/>
          <p:cNvSpPr txBox="1"/>
          <p:nvPr>
            <p:ph idx="2" type="title"/>
          </p:nvPr>
        </p:nvSpPr>
        <p:spPr>
          <a:xfrm>
            <a:off x="488175" y="2044800"/>
            <a:ext cx="1452000" cy="3720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Quantico"/>
              <a:buNone/>
              <a:defRPr b="1" sz="1400"/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1700">
                <a:latin typeface="Lato"/>
                <a:ea typeface="Lato"/>
                <a:cs typeface="Lato"/>
                <a:sym typeface="Lato"/>
              </a:defRPr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1700">
                <a:latin typeface="Lato"/>
                <a:ea typeface="Lato"/>
                <a:cs typeface="Lato"/>
                <a:sym typeface="Lato"/>
              </a:defRPr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1700">
                <a:latin typeface="Lato"/>
                <a:ea typeface="Lato"/>
                <a:cs typeface="Lato"/>
                <a:sym typeface="Lato"/>
              </a:defRPr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1700">
                <a:latin typeface="Lato"/>
                <a:ea typeface="Lato"/>
                <a:cs typeface="Lato"/>
                <a:sym typeface="Lato"/>
              </a:defRPr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1700">
                <a:latin typeface="Lato"/>
                <a:ea typeface="Lato"/>
                <a:cs typeface="Lato"/>
                <a:sym typeface="Lato"/>
              </a:defRPr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1700">
                <a:latin typeface="Lato"/>
                <a:ea typeface="Lato"/>
                <a:cs typeface="Lato"/>
                <a:sym typeface="Lato"/>
              </a:defRPr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1700">
                <a:latin typeface="Lato"/>
                <a:ea typeface="Lato"/>
                <a:cs typeface="Lato"/>
                <a:sym typeface="Lato"/>
              </a:defRPr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1700"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197" name="Google Shape;197;p18"/>
          <p:cNvSpPr txBox="1"/>
          <p:nvPr>
            <p:ph idx="3" type="subTitle"/>
          </p:nvPr>
        </p:nvSpPr>
        <p:spPr>
          <a:xfrm>
            <a:off x="2102625" y="2476488"/>
            <a:ext cx="1374300" cy="4167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 b="1">
                <a:solidFill>
                  <a:schemeClr val="dk1"/>
                </a:solidFill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 b="1">
                <a:solidFill>
                  <a:schemeClr val="dk1"/>
                </a:solidFill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 b="1">
                <a:solidFill>
                  <a:schemeClr val="dk1"/>
                </a:solidFill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 b="1">
                <a:solidFill>
                  <a:schemeClr val="dk1"/>
                </a:solidFill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 b="1">
                <a:solidFill>
                  <a:schemeClr val="dk1"/>
                </a:solidFill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 b="1">
                <a:solidFill>
                  <a:schemeClr val="dk1"/>
                </a:solidFill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 b="1">
                <a:solidFill>
                  <a:schemeClr val="dk1"/>
                </a:solidFill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 b="1">
                <a:solidFill>
                  <a:schemeClr val="dk1"/>
                </a:solidFill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 b="1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98" name="Google Shape;198;p18"/>
          <p:cNvSpPr txBox="1"/>
          <p:nvPr>
            <p:ph idx="4" type="title"/>
          </p:nvPr>
        </p:nvSpPr>
        <p:spPr>
          <a:xfrm>
            <a:off x="2102625" y="2044800"/>
            <a:ext cx="1582500" cy="3720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Quantico"/>
              <a:buNone/>
              <a:defRPr b="1" sz="1400"/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1700">
                <a:latin typeface="Lato"/>
                <a:ea typeface="Lato"/>
                <a:cs typeface="Lato"/>
                <a:sym typeface="Lato"/>
              </a:defRPr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1700">
                <a:latin typeface="Lato"/>
                <a:ea typeface="Lato"/>
                <a:cs typeface="Lato"/>
                <a:sym typeface="Lato"/>
              </a:defRPr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1700">
                <a:latin typeface="Lato"/>
                <a:ea typeface="Lato"/>
                <a:cs typeface="Lato"/>
                <a:sym typeface="Lato"/>
              </a:defRPr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1700">
                <a:latin typeface="Lato"/>
                <a:ea typeface="Lato"/>
                <a:cs typeface="Lato"/>
                <a:sym typeface="Lato"/>
              </a:defRPr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1700">
                <a:latin typeface="Lato"/>
                <a:ea typeface="Lato"/>
                <a:cs typeface="Lato"/>
                <a:sym typeface="Lato"/>
              </a:defRPr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1700">
                <a:latin typeface="Lato"/>
                <a:ea typeface="Lato"/>
                <a:cs typeface="Lato"/>
                <a:sym typeface="Lato"/>
              </a:defRPr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1700">
                <a:latin typeface="Lato"/>
                <a:ea typeface="Lato"/>
                <a:cs typeface="Lato"/>
                <a:sym typeface="Lato"/>
              </a:defRPr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1700"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199" name="Google Shape;199;p18"/>
          <p:cNvSpPr txBox="1"/>
          <p:nvPr>
            <p:ph idx="5" type="subTitle"/>
          </p:nvPr>
        </p:nvSpPr>
        <p:spPr>
          <a:xfrm>
            <a:off x="3875050" y="2476488"/>
            <a:ext cx="1374300" cy="4167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 b="1">
                <a:solidFill>
                  <a:schemeClr val="dk1"/>
                </a:solidFill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 b="1">
                <a:solidFill>
                  <a:schemeClr val="dk1"/>
                </a:solidFill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 b="1">
                <a:solidFill>
                  <a:schemeClr val="dk1"/>
                </a:solidFill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 b="1">
                <a:solidFill>
                  <a:schemeClr val="dk1"/>
                </a:solidFill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 b="1">
                <a:solidFill>
                  <a:schemeClr val="dk1"/>
                </a:solidFill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 b="1">
                <a:solidFill>
                  <a:schemeClr val="dk1"/>
                </a:solidFill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 b="1">
                <a:solidFill>
                  <a:schemeClr val="dk1"/>
                </a:solidFill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 b="1">
                <a:solidFill>
                  <a:schemeClr val="dk1"/>
                </a:solidFill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 b="1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00" name="Google Shape;200;p18"/>
          <p:cNvSpPr txBox="1"/>
          <p:nvPr>
            <p:ph idx="6" type="title"/>
          </p:nvPr>
        </p:nvSpPr>
        <p:spPr>
          <a:xfrm>
            <a:off x="3875051" y="2044800"/>
            <a:ext cx="1557900" cy="3720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Quantico"/>
              <a:buNone/>
              <a:defRPr b="1" sz="1400"/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1700">
                <a:latin typeface="Lato"/>
                <a:ea typeface="Lato"/>
                <a:cs typeface="Lato"/>
                <a:sym typeface="Lato"/>
              </a:defRPr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1700">
                <a:latin typeface="Lato"/>
                <a:ea typeface="Lato"/>
                <a:cs typeface="Lato"/>
                <a:sym typeface="Lato"/>
              </a:defRPr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1700">
                <a:latin typeface="Lato"/>
                <a:ea typeface="Lato"/>
                <a:cs typeface="Lato"/>
                <a:sym typeface="Lato"/>
              </a:defRPr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1700">
                <a:latin typeface="Lato"/>
                <a:ea typeface="Lato"/>
                <a:cs typeface="Lato"/>
                <a:sym typeface="Lato"/>
              </a:defRPr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1700">
                <a:latin typeface="Lato"/>
                <a:ea typeface="Lato"/>
                <a:cs typeface="Lato"/>
                <a:sym typeface="Lato"/>
              </a:defRPr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1700">
                <a:latin typeface="Lato"/>
                <a:ea typeface="Lato"/>
                <a:cs typeface="Lato"/>
                <a:sym typeface="Lato"/>
              </a:defRPr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1700">
                <a:latin typeface="Lato"/>
                <a:ea typeface="Lato"/>
                <a:cs typeface="Lato"/>
                <a:sym typeface="Lato"/>
              </a:defRPr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1700"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201" name="Google Shape;201;p18"/>
          <p:cNvSpPr txBox="1"/>
          <p:nvPr>
            <p:ph idx="7" type="subTitle"/>
          </p:nvPr>
        </p:nvSpPr>
        <p:spPr>
          <a:xfrm>
            <a:off x="5618263" y="2476488"/>
            <a:ext cx="1374300" cy="4167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 b="1">
                <a:solidFill>
                  <a:schemeClr val="dk1"/>
                </a:solidFill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 b="1">
                <a:solidFill>
                  <a:schemeClr val="dk1"/>
                </a:solidFill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 b="1">
                <a:solidFill>
                  <a:schemeClr val="dk1"/>
                </a:solidFill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 b="1">
                <a:solidFill>
                  <a:schemeClr val="dk1"/>
                </a:solidFill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 b="1">
                <a:solidFill>
                  <a:schemeClr val="dk1"/>
                </a:solidFill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 b="1">
                <a:solidFill>
                  <a:schemeClr val="dk1"/>
                </a:solidFill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 b="1">
                <a:solidFill>
                  <a:schemeClr val="dk1"/>
                </a:solidFill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 b="1">
                <a:solidFill>
                  <a:schemeClr val="dk1"/>
                </a:solidFill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 b="1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02" name="Google Shape;202;p18"/>
          <p:cNvSpPr txBox="1"/>
          <p:nvPr>
            <p:ph idx="8" type="title"/>
          </p:nvPr>
        </p:nvSpPr>
        <p:spPr>
          <a:xfrm>
            <a:off x="5618275" y="2044800"/>
            <a:ext cx="1557900" cy="3720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Quantico"/>
              <a:buNone/>
              <a:defRPr b="1" sz="1400"/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1700">
                <a:latin typeface="Lato"/>
                <a:ea typeface="Lato"/>
                <a:cs typeface="Lato"/>
                <a:sym typeface="Lato"/>
              </a:defRPr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1700">
                <a:latin typeface="Lato"/>
                <a:ea typeface="Lato"/>
                <a:cs typeface="Lato"/>
                <a:sym typeface="Lato"/>
              </a:defRPr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1700">
                <a:latin typeface="Lato"/>
                <a:ea typeface="Lato"/>
                <a:cs typeface="Lato"/>
                <a:sym typeface="Lato"/>
              </a:defRPr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1700">
                <a:latin typeface="Lato"/>
                <a:ea typeface="Lato"/>
                <a:cs typeface="Lato"/>
                <a:sym typeface="Lato"/>
              </a:defRPr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1700">
                <a:latin typeface="Lato"/>
                <a:ea typeface="Lato"/>
                <a:cs typeface="Lato"/>
                <a:sym typeface="Lato"/>
              </a:defRPr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1700">
                <a:latin typeface="Lato"/>
                <a:ea typeface="Lato"/>
                <a:cs typeface="Lato"/>
                <a:sym typeface="Lato"/>
              </a:defRPr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1700">
                <a:latin typeface="Lato"/>
                <a:ea typeface="Lato"/>
                <a:cs typeface="Lato"/>
                <a:sym typeface="Lato"/>
              </a:defRPr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1700"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203" name="Google Shape;203;p18"/>
          <p:cNvSpPr txBox="1"/>
          <p:nvPr>
            <p:ph idx="9" type="subTitle"/>
          </p:nvPr>
        </p:nvSpPr>
        <p:spPr>
          <a:xfrm>
            <a:off x="7354438" y="2476488"/>
            <a:ext cx="1374300" cy="4167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 b="1">
                <a:solidFill>
                  <a:schemeClr val="dk1"/>
                </a:solidFill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 b="1">
                <a:solidFill>
                  <a:schemeClr val="dk1"/>
                </a:solidFill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 b="1">
                <a:solidFill>
                  <a:schemeClr val="dk1"/>
                </a:solidFill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 b="1">
                <a:solidFill>
                  <a:schemeClr val="dk1"/>
                </a:solidFill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 b="1">
                <a:solidFill>
                  <a:schemeClr val="dk1"/>
                </a:solidFill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 b="1">
                <a:solidFill>
                  <a:schemeClr val="dk1"/>
                </a:solidFill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 b="1">
                <a:solidFill>
                  <a:schemeClr val="dk1"/>
                </a:solidFill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 b="1">
                <a:solidFill>
                  <a:schemeClr val="dk1"/>
                </a:solidFill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 b="1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04" name="Google Shape;204;p18"/>
          <p:cNvSpPr txBox="1"/>
          <p:nvPr>
            <p:ph idx="13" type="title"/>
          </p:nvPr>
        </p:nvSpPr>
        <p:spPr>
          <a:xfrm>
            <a:off x="7354449" y="2044799"/>
            <a:ext cx="1797600" cy="3720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Quantico"/>
              <a:buNone/>
              <a:defRPr b="1" sz="1400"/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1700">
                <a:latin typeface="Lato"/>
                <a:ea typeface="Lato"/>
                <a:cs typeface="Lato"/>
                <a:sym typeface="Lato"/>
              </a:defRPr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1700">
                <a:latin typeface="Lato"/>
                <a:ea typeface="Lato"/>
                <a:cs typeface="Lato"/>
                <a:sym typeface="Lato"/>
              </a:defRPr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1700">
                <a:latin typeface="Lato"/>
                <a:ea typeface="Lato"/>
                <a:cs typeface="Lato"/>
                <a:sym typeface="Lato"/>
              </a:defRPr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1700">
                <a:latin typeface="Lato"/>
                <a:ea typeface="Lato"/>
                <a:cs typeface="Lato"/>
                <a:sym typeface="Lato"/>
              </a:defRPr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1700">
                <a:latin typeface="Lato"/>
                <a:ea typeface="Lato"/>
                <a:cs typeface="Lato"/>
                <a:sym typeface="Lato"/>
              </a:defRPr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1700">
                <a:latin typeface="Lato"/>
                <a:ea typeface="Lato"/>
                <a:cs typeface="Lato"/>
                <a:sym typeface="Lato"/>
              </a:defRPr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1700">
                <a:latin typeface="Lato"/>
                <a:ea typeface="Lato"/>
                <a:cs typeface="Lato"/>
                <a:sym typeface="Lato"/>
              </a:defRPr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1700"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205" name="Google Shape;205;p18"/>
          <p:cNvSpPr txBox="1"/>
          <p:nvPr>
            <p:ph idx="14" type="subTitle"/>
          </p:nvPr>
        </p:nvSpPr>
        <p:spPr>
          <a:xfrm>
            <a:off x="478650" y="3104100"/>
            <a:ext cx="1452000" cy="6123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>
                <a:solidFill>
                  <a:schemeClr val="dk1"/>
                </a:solidFill>
              </a:defRPr>
            </a:lvl1pPr>
            <a:lvl2pPr lv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>
                <a:solidFill>
                  <a:schemeClr val="dk1"/>
                </a:solidFill>
              </a:defRPr>
            </a:lvl2pPr>
            <a:lvl3pPr lvl="2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>
                <a:solidFill>
                  <a:schemeClr val="dk1"/>
                </a:solidFill>
              </a:defRPr>
            </a:lvl3pPr>
            <a:lvl4pPr lvl="3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>
                <a:solidFill>
                  <a:schemeClr val="dk1"/>
                </a:solidFill>
              </a:defRPr>
            </a:lvl4pPr>
            <a:lvl5pPr lvl="4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>
                <a:solidFill>
                  <a:schemeClr val="dk1"/>
                </a:solidFill>
              </a:defRPr>
            </a:lvl5pPr>
            <a:lvl6pPr lvl="5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>
                <a:solidFill>
                  <a:schemeClr val="dk1"/>
                </a:solidFill>
              </a:defRPr>
            </a:lvl6pPr>
            <a:lvl7pPr lvl="6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>
                <a:solidFill>
                  <a:schemeClr val="dk1"/>
                </a:solidFill>
              </a:defRPr>
            </a:lvl7pPr>
            <a:lvl8pPr lvl="7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>
                <a:solidFill>
                  <a:schemeClr val="dk1"/>
                </a:solidFill>
              </a:defRPr>
            </a:lvl8pPr>
            <a:lvl9pPr lvl="8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200"/>
              <a:buFont typeface="Lato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06" name="Google Shape;206;p18"/>
          <p:cNvSpPr txBox="1"/>
          <p:nvPr>
            <p:ph idx="15" type="subTitle"/>
          </p:nvPr>
        </p:nvSpPr>
        <p:spPr>
          <a:xfrm>
            <a:off x="2102625" y="3104100"/>
            <a:ext cx="1582500" cy="6420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>
                <a:solidFill>
                  <a:schemeClr val="dk1"/>
                </a:solidFill>
              </a:defRPr>
            </a:lvl1pPr>
            <a:lvl2pPr lv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>
                <a:solidFill>
                  <a:schemeClr val="dk1"/>
                </a:solidFill>
              </a:defRPr>
            </a:lvl2pPr>
            <a:lvl3pPr lvl="2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>
                <a:solidFill>
                  <a:schemeClr val="dk1"/>
                </a:solidFill>
              </a:defRPr>
            </a:lvl3pPr>
            <a:lvl4pPr lvl="3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>
                <a:solidFill>
                  <a:schemeClr val="dk1"/>
                </a:solidFill>
              </a:defRPr>
            </a:lvl4pPr>
            <a:lvl5pPr lvl="4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>
                <a:solidFill>
                  <a:schemeClr val="dk1"/>
                </a:solidFill>
              </a:defRPr>
            </a:lvl5pPr>
            <a:lvl6pPr lvl="5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>
                <a:solidFill>
                  <a:schemeClr val="dk1"/>
                </a:solidFill>
              </a:defRPr>
            </a:lvl6pPr>
            <a:lvl7pPr lvl="6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>
                <a:solidFill>
                  <a:schemeClr val="dk1"/>
                </a:solidFill>
              </a:defRPr>
            </a:lvl7pPr>
            <a:lvl8pPr lvl="7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>
                <a:solidFill>
                  <a:schemeClr val="dk1"/>
                </a:solidFill>
              </a:defRPr>
            </a:lvl8pPr>
            <a:lvl9pPr lvl="8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200"/>
              <a:buFont typeface="Lato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07" name="Google Shape;207;p18"/>
          <p:cNvSpPr txBox="1"/>
          <p:nvPr>
            <p:ph idx="16" type="subTitle"/>
          </p:nvPr>
        </p:nvSpPr>
        <p:spPr>
          <a:xfrm>
            <a:off x="5618275" y="3104109"/>
            <a:ext cx="1238400" cy="7323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>
                <a:solidFill>
                  <a:schemeClr val="dk1"/>
                </a:solidFill>
              </a:defRPr>
            </a:lvl1pPr>
            <a:lvl2pPr lv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>
                <a:solidFill>
                  <a:schemeClr val="dk1"/>
                </a:solidFill>
              </a:defRPr>
            </a:lvl2pPr>
            <a:lvl3pPr lvl="2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>
                <a:solidFill>
                  <a:schemeClr val="dk1"/>
                </a:solidFill>
              </a:defRPr>
            </a:lvl3pPr>
            <a:lvl4pPr lvl="3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>
                <a:solidFill>
                  <a:schemeClr val="dk1"/>
                </a:solidFill>
              </a:defRPr>
            </a:lvl4pPr>
            <a:lvl5pPr lvl="4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>
                <a:solidFill>
                  <a:schemeClr val="dk1"/>
                </a:solidFill>
              </a:defRPr>
            </a:lvl5pPr>
            <a:lvl6pPr lvl="5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>
                <a:solidFill>
                  <a:schemeClr val="dk1"/>
                </a:solidFill>
              </a:defRPr>
            </a:lvl6pPr>
            <a:lvl7pPr lvl="6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>
                <a:solidFill>
                  <a:schemeClr val="dk1"/>
                </a:solidFill>
              </a:defRPr>
            </a:lvl7pPr>
            <a:lvl8pPr lvl="7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>
                <a:solidFill>
                  <a:schemeClr val="dk1"/>
                </a:solidFill>
              </a:defRPr>
            </a:lvl8pPr>
            <a:lvl9pPr lvl="8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200"/>
              <a:buFont typeface="Lato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08" name="Google Shape;208;p18"/>
          <p:cNvSpPr txBox="1"/>
          <p:nvPr>
            <p:ph idx="17" type="subTitle"/>
          </p:nvPr>
        </p:nvSpPr>
        <p:spPr>
          <a:xfrm>
            <a:off x="7354450" y="3104109"/>
            <a:ext cx="1238400" cy="7323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>
                <a:solidFill>
                  <a:schemeClr val="dk1"/>
                </a:solidFill>
              </a:defRPr>
            </a:lvl1pPr>
            <a:lvl2pPr lv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>
                <a:solidFill>
                  <a:schemeClr val="dk1"/>
                </a:solidFill>
              </a:defRPr>
            </a:lvl2pPr>
            <a:lvl3pPr lvl="2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>
                <a:solidFill>
                  <a:schemeClr val="dk1"/>
                </a:solidFill>
              </a:defRPr>
            </a:lvl3pPr>
            <a:lvl4pPr lvl="3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>
                <a:solidFill>
                  <a:schemeClr val="dk1"/>
                </a:solidFill>
              </a:defRPr>
            </a:lvl4pPr>
            <a:lvl5pPr lvl="4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>
                <a:solidFill>
                  <a:schemeClr val="dk1"/>
                </a:solidFill>
              </a:defRPr>
            </a:lvl5pPr>
            <a:lvl6pPr lvl="5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>
                <a:solidFill>
                  <a:schemeClr val="dk1"/>
                </a:solidFill>
              </a:defRPr>
            </a:lvl6pPr>
            <a:lvl7pPr lvl="6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>
                <a:solidFill>
                  <a:schemeClr val="dk1"/>
                </a:solidFill>
              </a:defRPr>
            </a:lvl7pPr>
            <a:lvl8pPr lvl="7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>
                <a:solidFill>
                  <a:schemeClr val="dk1"/>
                </a:solidFill>
              </a:defRPr>
            </a:lvl8pPr>
            <a:lvl9pPr lvl="8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200"/>
              <a:buFont typeface="Lato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09" name="Google Shape;209;p18"/>
          <p:cNvSpPr txBox="1"/>
          <p:nvPr>
            <p:ph idx="18" type="subTitle"/>
          </p:nvPr>
        </p:nvSpPr>
        <p:spPr>
          <a:xfrm>
            <a:off x="625400" y="3960650"/>
            <a:ext cx="1139700" cy="7323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Char char="●"/>
              <a:defRPr>
                <a:solidFill>
                  <a:schemeClr val="dk1"/>
                </a:solidFill>
              </a:defRPr>
            </a:lvl1pPr>
            <a:lvl2pPr lv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Char char="○"/>
              <a:defRPr>
                <a:solidFill>
                  <a:schemeClr val="dk1"/>
                </a:solidFill>
              </a:defRPr>
            </a:lvl2pPr>
            <a:lvl3pPr lvl="2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Char char="■"/>
              <a:defRPr>
                <a:solidFill>
                  <a:schemeClr val="dk1"/>
                </a:solidFill>
              </a:defRPr>
            </a:lvl3pPr>
            <a:lvl4pPr lvl="3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Char char="●"/>
              <a:defRPr>
                <a:solidFill>
                  <a:schemeClr val="dk1"/>
                </a:solidFill>
              </a:defRPr>
            </a:lvl4pPr>
            <a:lvl5pPr lvl="4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Char char="○"/>
              <a:defRPr>
                <a:solidFill>
                  <a:schemeClr val="dk1"/>
                </a:solidFill>
              </a:defRPr>
            </a:lvl5pPr>
            <a:lvl6pPr lvl="5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Char char="■"/>
              <a:defRPr>
                <a:solidFill>
                  <a:schemeClr val="dk1"/>
                </a:solidFill>
              </a:defRPr>
            </a:lvl6pPr>
            <a:lvl7pPr lvl="6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Char char="●"/>
              <a:defRPr>
                <a:solidFill>
                  <a:schemeClr val="dk1"/>
                </a:solidFill>
              </a:defRPr>
            </a:lvl7pPr>
            <a:lvl8pPr lvl="7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Char char="○"/>
              <a:defRPr>
                <a:solidFill>
                  <a:schemeClr val="dk1"/>
                </a:solidFill>
              </a:defRPr>
            </a:lvl8pPr>
            <a:lvl9pPr lvl="8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200"/>
              <a:buFont typeface="Lato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10" name="Google Shape;210;p18"/>
          <p:cNvSpPr txBox="1"/>
          <p:nvPr>
            <p:ph idx="19" type="subTitle"/>
          </p:nvPr>
        </p:nvSpPr>
        <p:spPr>
          <a:xfrm>
            <a:off x="2239700" y="3960657"/>
            <a:ext cx="1139700" cy="8133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>
                <a:solidFill>
                  <a:schemeClr val="dk1"/>
                </a:solidFill>
              </a:defRPr>
            </a:lvl1pPr>
            <a:lvl2pPr lv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>
                <a:solidFill>
                  <a:schemeClr val="dk1"/>
                </a:solidFill>
              </a:defRPr>
            </a:lvl2pPr>
            <a:lvl3pPr lvl="2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>
                <a:solidFill>
                  <a:schemeClr val="dk1"/>
                </a:solidFill>
              </a:defRPr>
            </a:lvl3pPr>
            <a:lvl4pPr lvl="3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>
                <a:solidFill>
                  <a:schemeClr val="dk1"/>
                </a:solidFill>
              </a:defRPr>
            </a:lvl4pPr>
            <a:lvl5pPr lvl="4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>
                <a:solidFill>
                  <a:schemeClr val="dk1"/>
                </a:solidFill>
              </a:defRPr>
            </a:lvl5pPr>
            <a:lvl6pPr lvl="5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>
                <a:solidFill>
                  <a:schemeClr val="dk1"/>
                </a:solidFill>
              </a:defRPr>
            </a:lvl6pPr>
            <a:lvl7pPr lvl="6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>
                <a:solidFill>
                  <a:schemeClr val="dk1"/>
                </a:solidFill>
              </a:defRPr>
            </a:lvl7pPr>
            <a:lvl8pPr lvl="7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>
                <a:solidFill>
                  <a:schemeClr val="dk1"/>
                </a:solidFill>
              </a:defRPr>
            </a:lvl8pPr>
            <a:lvl9pPr lvl="8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200"/>
              <a:buFont typeface="Lato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11" name="Google Shape;211;p18"/>
          <p:cNvSpPr txBox="1"/>
          <p:nvPr>
            <p:ph idx="20" type="subTitle"/>
          </p:nvPr>
        </p:nvSpPr>
        <p:spPr>
          <a:xfrm>
            <a:off x="4021800" y="3960660"/>
            <a:ext cx="1139700" cy="8970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>
                <a:solidFill>
                  <a:schemeClr val="dk1"/>
                </a:solidFill>
              </a:defRPr>
            </a:lvl1pPr>
            <a:lvl2pPr lv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>
                <a:solidFill>
                  <a:schemeClr val="dk1"/>
                </a:solidFill>
              </a:defRPr>
            </a:lvl2pPr>
            <a:lvl3pPr lvl="2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>
                <a:solidFill>
                  <a:schemeClr val="dk1"/>
                </a:solidFill>
              </a:defRPr>
            </a:lvl3pPr>
            <a:lvl4pPr lvl="3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>
                <a:solidFill>
                  <a:schemeClr val="dk1"/>
                </a:solidFill>
              </a:defRPr>
            </a:lvl4pPr>
            <a:lvl5pPr lvl="4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>
                <a:solidFill>
                  <a:schemeClr val="dk1"/>
                </a:solidFill>
              </a:defRPr>
            </a:lvl5pPr>
            <a:lvl6pPr lvl="5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>
                <a:solidFill>
                  <a:schemeClr val="dk1"/>
                </a:solidFill>
              </a:defRPr>
            </a:lvl6pPr>
            <a:lvl7pPr lvl="6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>
                <a:solidFill>
                  <a:schemeClr val="dk1"/>
                </a:solidFill>
              </a:defRPr>
            </a:lvl7pPr>
            <a:lvl8pPr lvl="7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>
                <a:solidFill>
                  <a:schemeClr val="dk1"/>
                </a:solidFill>
              </a:defRPr>
            </a:lvl8pPr>
            <a:lvl9pPr lvl="8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200"/>
              <a:buFont typeface="Lato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12" name="Google Shape;212;p18"/>
          <p:cNvSpPr txBox="1"/>
          <p:nvPr>
            <p:ph idx="21" type="subTitle"/>
          </p:nvPr>
        </p:nvSpPr>
        <p:spPr>
          <a:xfrm>
            <a:off x="5765025" y="3960650"/>
            <a:ext cx="1411200" cy="8970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>
                <a:solidFill>
                  <a:schemeClr val="dk1"/>
                </a:solidFill>
              </a:defRPr>
            </a:lvl1pPr>
            <a:lvl2pPr lv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>
                <a:solidFill>
                  <a:schemeClr val="dk1"/>
                </a:solidFill>
              </a:defRPr>
            </a:lvl2pPr>
            <a:lvl3pPr lvl="2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>
                <a:solidFill>
                  <a:schemeClr val="dk1"/>
                </a:solidFill>
              </a:defRPr>
            </a:lvl3pPr>
            <a:lvl4pPr lvl="3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>
                <a:solidFill>
                  <a:schemeClr val="dk1"/>
                </a:solidFill>
              </a:defRPr>
            </a:lvl4pPr>
            <a:lvl5pPr lvl="4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>
                <a:solidFill>
                  <a:schemeClr val="dk1"/>
                </a:solidFill>
              </a:defRPr>
            </a:lvl5pPr>
            <a:lvl6pPr lvl="5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>
                <a:solidFill>
                  <a:schemeClr val="dk1"/>
                </a:solidFill>
              </a:defRPr>
            </a:lvl6pPr>
            <a:lvl7pPr lvl="6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>
                <a:solidFill>
                  <a:schemeClr val="dk1"/>
                </a:solidFill>
              </a:defRPr>
            </a:lvl7pPr>
            <a:lvl8pPr lvl="7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>
                <a:solidFill>
                  <a:schemeClr val="dk1"/>
                </a:solidFill>
              </a:defRPr>
            </a:lvl8pPr>
            <a:lvl9pPr lvl="8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200"/>
              <a:buFont typeface="Lato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13" name="Google Shape;213;p18"/>
          <p:cNvSpPr txBox="1"/>
          <p:nvPr>
            <p:ph idx="22" type="subTitle"/>
          </p:nvPr>
        </p:nvSpPr>
        <p:spPr>
          <a:xfrm>
            <a:off x="7491550" y="3960657"/>
            <a:ext cx="1139700" cy="7743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>
                <a:solidFill>
                  <a:schemeClr val="dk1"/>
                </a:solidFill>
              </a:defRPr>
            </a:lvl1pPr>
            <a:lvl2pPr lv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>
                <a:solidFill>
                  <a:schemeClr val="dk1"/>
                </a:solidFill>
              </a:defRPr>
            </a:lvl2pPr>
            <a:lvl3pPr lvl="2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>
                <a:solidFill>
                  <a:schemeClr val="dk1"/>
                </a:solidFill>
              </a:defRPr>
            </a:lvl3pPr>
            <a:lvl4pPr lvl="3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>
                <a:solidFill>
                  <a:schemeClr val="dk1"/>
                </a:solidFill>
              </a:defRPr>
            </a:lvl4pPr>
            <a:lvl5pPr lvl="4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>
                <a:solidFill>
                  <a:schemeClr val="dk1"/>
                </a:solidFill>
              </a:defRPr>
            </a:lvl5pPr>
            <a:lvl6pPr lvl="5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>
                <a:solidFill>
                  <a:schemeClr val="dk1"/>
                </a:solidFill>
              </a:defRPr>
            </a:lvl6pPr>
            <a:lvl7pPr lvl="6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>
                <a:solidFill>
                  <a:schemeClr val="dk1"/>
                </a:solidFill>
              </a:defRPr>
            </a:lvl7pPr>
            <a:lvl8pPr lvl="7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>
                <a:solidFill>
                  <a:schemeClr val="dk1"/>
                </a:solidFill>
              </a:defRPr>
            </a:lvl8pPr>
            <a:lvl9pPr lvl="8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200"/>
              <a:buFont typeface="Lato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14" name="Google Shape;214;p18"/>
          <p:cNvSpPr txBox="1"/>
          <p:nvPr>
            <p:ph idx="23" type="subTitle"/>
          </p:nvPr>
        </p:nvSpPr>
        <p:spPr>
          <a:xfrm>
            <a:off x="3875050" y="3104100"/>
            <a:ext cx="1557900" cy="7323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>
                <a:solidFill>
                  <a:schemeClr val="dk1"/>
                </a:solidFill>
              </a:defRPr>
            </a:lvl1pPr>
            <a:lvl2pPr lv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>
                <a:solidFill>
                  <a:schemeClr val="dk1"/>
                </a:solidFill>
              </a:defRPr>
            </a:lvl2pPr>
            <a:lvl3pPr lvl="2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>
                <a:solidFill>
                  <a:schemeClr val="dk1"/>
                </a:solidFill>
              </a:defRPr>
            </a:lvl3pPr>
            <a:lvl4pPr lvl="3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>
                <a:solidFill>
                  <a:schemeClr val="dk1"/>
                </a:solidFill>
              </a:defRPr>
            </a:lvl4pPr>
            <a:lvl5pPr lvl="4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>
                <a:solidFill>
                  <a:schemeClr val="dk1"/>
                </a:solidFill>
              </a:defRPr>
            </a:lvl5pPr>
            <a:lvl6pPr lvl="5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>
                <a:solidFill>
                  <a:schemeClr val="dk1"/>
                </a:solidFill>
              </a:defRPr>
            </a:lvl6pPr>
            <a:lvl7pPr lvl="6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>
                <a:solidFill>
                  <a:schemeClr val="dk1"/>
                </a:solidFill>
              </a:defRPr>
            </a:lvl7pPr>
            <a:lvl8pPr lvl="7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>
                <a:solidFill>
                  <a:schemeClr val="dk1"/>
                </a:solidFill>
              </a:defRPr>
            </a:lvl8pPr>
            <a:lvl9pPr lvl="8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200"/>
              <a:buFont typeface="Lato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o-to-market ideas - ALT 1">
  <p:cSld name="CUSTOM_5_1_1_1_4"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9"/>
          <p:cNvSpPr/>
          <p:nvPr>
            <p:ph idx="2" type="pic"/>
          </p:nvPr>
        </p:nvSpPr>
        <p:spPr>
          <a:xfrm>
            <a:off x="-1600" y="1969350"/>
            <a:ext cx="9144000" cy="3174600"/>
          </a:xfrm>
          <a:prstGeom prst="snip1Rect">
            <a:avLst>
              <a:gd fmla="val 19548" name="adj"/>
            </a:avLst>
          </a:prstGeom>
          <a:noFill/>
          <a:ln>
            <a:noFill/>
          </a:ln>
        </p:spPr>
      </p:sp>
      <p:sp>
        <p:nvSpPr>
          <p:cNvPr id="217" name="Google Shape;217;p19"/>
          <p:cNvSpPr txBox="1"/>
          <p:nvPr>
            <p:ph type="title"/>
          </p:nvPr>
        </p:nvSpPr>
        <p:spPr>
          <a:xfrm>
            <a:off x="525425" y="2247450"/>
            <a:ext cx="1624500" cy="160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Lato"/>
              <a:buNone/>
              <a:defRPr b="1" sz="1300"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Lato"/>
              <a:buNone/>
              <a:defRPr b="1" sz="1300">
                <a:latin typeface="Lato"/>
                <a:ea typeface="Lato"/>
                <a:cs typeface="Lato"/>
                <a:sym typeface="La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Lato"/>
              <a:buNone/>
              <a:defRPr b="1" sz="1300">
                <a:latin typeface="Lato"/>
                <a:ea typeface="Lato"/>
                <a:cs typeface="Lato"/>
                <a:sym typeface="La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Lato"/>
              <a:buNone/>
              <a:defRPr b="1" sz="1300">
                <a:latin typeface="Lato"/>
                <a:ea typeface="Lato"/>
                <a:cs typeface="Lato"/>
                <a:sym typeface="La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Lato"/>
              <a:buNone/>
              <a:defRPr b="1" sz="1300">
                <a:latin typeface="Lato"/>
                <a:ea typeface="Lato"/>
                <a:cs typeface="Lato"/>
                <a:sym typeface="La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Lato"/>
              <a:buNone/>
              <a:defRPr b="1" sz="1300">
                <a:latin typeface="Lato"/>
                <a:ea typeface="Lato"/>
                <a:cs typeface="Lato"/>
                <a:sym typeface="La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Lato"/>
              <a:buNone/>
              <a:defRPr b="1" sz="1300">
                <a:latin typeface="Lato"/>
                <a:ea typeface="Lato"/>
                <a:cs typeface="Lato"/>
                <a:sym typeface="La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Lato"/>
              <a:buNone/>
              <a:defRPr b="1" sz="1300">
                <a:latin typeface="Lato"/>
                <a:ea typeface="Lato"/>
                <a:cs typeface="Lato"/>
                <a:sym typeface="La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Lato"/>
              <a:buNone/>
              <a:defRPr b="1" sz="1300"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218" name="Google Shape;218;p19"/>
          <p:cNvSpPr txBox="1"/>
          <p:nvPr>
            <p:ph idx="1" type="body"/>
          </p:nvPr>
        </p:nvSpPr>
        <p:spPr>
          <a:xfrm>
            <a:off x="525425" y="2446425"/>
            <a:ext cx="1624500" cy="869700"/>
          </a:xfrm>
          <a:prstGeom prst="rect">
            <a:avLst/>
          </a:prstGeom>
        </p:spPr>
        <p:txBody>
          <a:bodyPr anchorCtr="0" anchor="t" bIns="91425" lIns="0" spcFirstLastPara="1" rIns="91425" wrap="square" tIns="91425">
            <a:noAutofit/>
          </a:bodyPr>
          <a:lstStyle>
            <a:lvl1pPr indent="-2921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>
                <a:solidFill>
                  <a:schemeClr val="dk1"/>
                </a:solidFill>
              </a:defRPr>
            </a:lvl1pPr>
            <a:lvl2pPr indent="-292100" lvl="1" marL="9144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>
                <a:solidFill>
                  <a:schemeClr val="dk1"/>
                </a:solidFill>
              </a:defRPr>
            </a:lvl2pPr>
            <a:lvl3pPr indent="-292100" lvl="2" marL="13716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  <a:defRPr>
                <a:solidFill>
                  <a:schemeClr val="dk1"/>
                </a:solidFill>
              </a:defRPr>
            </a:lvl3pPr>
            <a:lvl4pPr indent="-292100" lvl="3" marL="18288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>
                <a:solidFill>
                  <a:schemeClr val="dk1"/>
                </a:solidFill>
              </a:defRPr>
            </a:lvl4pPr>
            <a:lvl5pPr indent="-292100" lvl="4" marL="22860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>
                <a:solidFill>
                  <a:schemeClr val="dk1"/>
                </a:solidFill>
              </a:defRPr>
            </a:lvl5pPr>
            <a:lvl6pPr indent="-292100" lvl="5" marL="27432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  <a:defRPr>
                <a:solidFill>
                  <a:schemeClr val="dk1"/>
                </a:solidFill>
              </a:defRPr>
            </a:lvl6pPr>
            <a:lvl7pPr indent="-292100" lvl="6" marL="32004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>
                <a:solidFill>
                  <a:schemeClr val="dk1"/>
                </a:solidFill>
              </a:defRPr>
            </a:lvl7pPr>
            <a:lvl8pPr indent="-292100" lvl="7" marL="36576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>
                <a:solidFill>
                  <a:schemeClr val="dk1"/>
                </a:solidFill>
              </a:defRPr>
            </a:lvl8pPr>
            <a:lvl9pPr indent="-292100" lvl="8" marL="411480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0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19" name="Google Shape;219;p19"/>
          <p:cNvSpPr txBox="1"/>
          <p:nvPr>
            <p:ph idx="3" type="title"/>
          </p:nvPr>
        </p:nvSpPr>
        <p:spPr>
          <a:xfrm>
            <a:off x="2409625" y="2247450"/>
            <a:ext cx="1624500" cy="160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Lato"/>
              <a:buNone/>
              <a:defRPr b="1" sz="1300"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Lato"/>
              <a:buNone/>
              <a:defRPr b="1" sz="1300">
                <a:latin typeface="Lato"/>
                <a:ea typeface="Lato"/>
                <a:cs typeface="Lato"/>
                <a:sym typeface="La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Lato"/>
              <a:buNone/>
              <a:defRPr b="1" sz="1300">
                <a:latin typeface="Lato"/>
                <a:ea typeface="Lato"/>
                <a:cs typeface="Lato"/>
                <a:sym typeface="La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Lato"/>
              <a:buNone/>
              <a:defRPr b="1" sz="1300">
                <a:latin typeface="Lato"/>
                <a:ea typeface="Lato"/>
                <a:cs typeface="Lato"/>
                <a:sym typeface="La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Lato"/>
              <a:buNone/>
              <a:defRPr b="1" sz="1300">
                <a:latin typeface="Lato"/>
                <a:ea typeface="Lato"/>
                <a:cs typeface="Lato"/>
                <a:sym typeface="La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Lato"/>
              <a:buNone/>
              <a:defRPr b="1" sz="1300">
                <a:latin typeface="Lato"/>
                <a:ea typeface="Lato"/>
                <a:cs typeface="Lato"/>
                <a:sym typeface="La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Lato"/>
              <a:buNone/>
              <a:defRPr b="1" sz="1300">
                <a:latin typeface="Lato"/>
                <a:ea typeface="Lato"/>
                <a:cs typeface="Lato"/>
                <a:sym typeface="La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Lato"/>
              <a:buNone/>
              <a:defRPr b="1" sz="1300">
                <a:latin typeface="Lato"/>
                <a:ea typeface="Lato"/>
                <a:cs typeface="Lato"/>
                <a:sym typeface="La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Lato"/>
              <a:buNone/>
              <a:defRPr b="1" sz="1300"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220" name="Google Shape;220;p19"/>
          <p:cNvSpPr txBox="1"/>
          <p:nvPr>
            <p:ph idx="4" type="body"/>
          </p:nvPr>
        </p:nvSpPr>
        <p:spPr>
          <a:xfrm>
            <a:off x="2409625" y="2446425"/>
            <a:ext cx="1624500" cy="869700"/>
          </a:xfrm>
          <a:prstGeom prst="rect">
            <a:avLst/>
          </a:prstGeom>
        </p:spPr>
        <p:txBody>
          <a:bodyPr anchorCtr="0" anchor="t" bIns="91425" lIns="0" spcFirstLastPara="1" rIns="91425" wrap="square" tIns="91425">
            <a:noAutofit/>
          </a:bodyPr>
          <a:lstStyle>
            <a:lvl1pPr indent="-2921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>
                <a:solidFill>
                  <a:schemeClr val="dk1"/>
                </a:solidFill>
              </a:defRPr>
            </a:lvl1pPr>
            <a:lvl2pPr indent="-292100" lvl="1" marL="9144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>
                <a:solidFill>
                  <a:schemeClr val="dk1"/>
                </a:solidFill>
              </a:defRPr>
            </a:lvl2pPr>
            <a:lvl3pPr indent="-292100" lvl="2" marL="13716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  <a:defRPr>
                <a:solidFill>
                  <a:schemeClr val="dk1"/>
                </a:solidFill>
              </a:defRPr>
            </a:lvl3pPr>
            <a:lvl4pPr indent="-292100" lvl="3" marL="18288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>
                <a:solidFill>
                  <a:schemeClr val="dk1"/>
                </a:solidFill>
              </a:defRPr>
            </a:lvl4pPr>
            <a:lvl5pPr indent="-292100" lvl="4" marL="22860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>
                <a:solidFill>
                  <a:schemeClr val="dk1"/>
                </a:solidFill>
              </a:defRPr>
            </a:lvl5pPr>
            <a:lvl6pPr indent="-292100" lvl="5" marL="27432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  <a:defRPr>
                <a:solidFill>
                  <a:schemeClr val="dk1"/>
                </a:solidFill>
              </a:defRPr>
            </a:lvl6pPr>
            <a:lvl7pPr indent="-292100" lvl="6" marL="32004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>
                <a:solidFill>
                  <a:schemeClr val="dk1"/>
                </a:solidFill>
              </a:defRPr>
            </a:lvl7pPr>
            <a:lvl8pPr indent="-292100" lvl="7" marL="36576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>
                <a:solidFill>
                  <a:schemeClr val="dk1"/>
                </a:solidFill>
              </a:defRPr>
            </a:lvl8pPr>
            <a:lvl9pPr indent="-292100" lvl="8" marL="411480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0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21" name="Google Shape;221;p19"/>
          <p:cNvSpPr txBox="1"/>
          <p:nvPr>
            <p:ph idx="5" type="title"/>
          </p:nvPr>
        </p:nvSpPr>
        <p:spPr>
          <a:xfrm>
            <a:off x="4293825" y="2247450"/>
            <a:ext cx="1624500" cy="160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Lato"/>
              <a:buNone/>
              <a:defRPr b="1" sz="1300"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Lato"/>
              <a:buNone/>
              <a:defRPr b="1" sz="1300">
                <a:latin typeface="Lato"/>
                <a:ea typeface="Lato"/>
                <a:cs typeface="Lato"/>
                <a:sym typeface="La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Lato"/>
              <a:buNone/>
              <a:defRPr b="1" sz="1300">
                <a:latin typeface="Lato"/>
                <a:ea typeface="Lato"/>
                <a:cs typeface="Lato"/>
                <a:sym typeface="La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Lato"/>
              <a:buNone/>
              <a:defRPr b="1" sz="1300">
                <a:latin typeface="Lato"/>
                <a:ea typeface="Lato"/>
                <a:cs typeface="Lato"/>
                <a:sym typeface="La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Lato"/>
              <a:buNone/>
              <a:defRPr b="1" sz="1300">
                <a:latin typeface="Lato"/>
                <a:ea typeface="Lato"/>
                <a:cs typeface="Lato"/>
                <a:sym typeface="La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Lato"/>
              <a:buNone/>
              <a:defRPr b="1" sz="1300">
                <a:latin typeface="Lato"/>
                <a:ea typeface="Lato"/>
                <a:cs typeface="Lato"/>
                <a:sym typeface="La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Lato"/>
              <a:buNone/>
              <a:defRPr b="1" sz="1300">
                <a:latin typeface="Lato"/>
                <a:ea typeface="Lato"/>
                <a:cs typeface="Lato"/>
                <a:sym typeface="La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Lato"/>
              <a:buNone/>
              <a:defRPr b="1" sz="1300">
                <a:latin typeface="Lato"/>
                <a:ea typeface="Lato"/>
                <a:cs typeface="Lato"/>
                <a:sym typeface="La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Lato"/>
              <a:buNone/>
              <a:defRPr b="1" sz="1300"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222" name="Google Shape;222;p19"/>
          <p:cNvSpPr txBox="1"/>
          <p:nvPr>
            <p:ph idx="6" type="body"/>
          </p:nvPr>
        </p:nvSpPr>
        <p:spPr>
          <a:xfrm>
            <a:off x="4293825" y="2446425"/>
            <a:ext cx="1624500" cy="869700"/>
          </a:xfrm>
          <a:prstGeom prst="rect">
            <a:avLst/>
          </a:prstGeom>
        </p:spPr>
        <p:txBody>
          <a:bodyPr anchorCtr="0" anchor="t" bIns="91425" lIns="0" spcFirstLastPara="1" rIns="91425" wrap="square" tIns="91425">
            <a:noAutofit/>
          </a:bodyPr>
          <a:lstStyle>
            <a:lvl1pPr indent="-2921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>
                <a:solidFill>
                  <a:schemeClr val="dk1"/>
                </a:solidFill>
              </a:defRPr>
            </a:lvl1pPr>
            <a:lvl2pPr indent="-292100" lvl="1" marL="9144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>
                <a:solidFill>
                  <a:schemeClr val="dk1"/>
                </a:solidFill>
              </a:defRPr>
            </a:lvl2pPr>
            <a:lvl3pPr indent="-292100" lvl="2" marL="13716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  <a:defRPr>
                <a:solidFill>
                  <a:schemeClr val="dk1"/>
                </a:solidFill>
              </a:defRPr>
            </a:lvl3pPr>
            <a:lvl4pPr indent="-292100" lvl="3" marL="18288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>
                <a:solidFill>
                  <a:schemeClr val="dk1"/>
                </a:solidFill>
              </a:defRPr>
            </a:lvl4pPr>
            <a:lvl5pPr indent="-292100" lvl="4" marL="22860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>
                <a:solidFill>
                  <a:schemeClr val="dk1"/>
                </a:solidFill>
              </a:defRPr>
            </a:lvl5pPr>
            <a:lvl6pPr indent="-292100" lvl="5" marL="27432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  <a:defRPr>
                <a:solidFill>
                  <a:schemeClr val="dk1"/>
                </a:solidFill>
              </a:defRPr>
            </a:lvl6pPr>
            <a:lvl7pPr indent="-292100" lvl="6" marL="32004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>
                <a:solidFill>
                  <a:schemeClr val="dk1"/>
                </a:solidFill>
              </a:defRPr>
            </a:lvl7pPr>
            <a:lvl8pPr indent="-292100" lvl="7" marL="36576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>
                <a:solidFill>
                  <a:schemeClr val="dk1"/>
                </a:solidFill>
              </a:defRPr>
            </a:lvl8pPr>
            <a:lvl9pPr indent="-292100" lvl="8" marL="411480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0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23" name="Google Shape;223;p19"/>
          <p:cNvSpPr txBox="1"/>
          <p:nvPr>
            <p:ph idx="7" type="title"/>
          </p:nvPr>
        </p:nvSpPr>
        <p:spPr>
          <a:xfrm>
            <a:off x="6178025" y="2247450"/>
            <a:ext cx="1624500" cy="160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Lato"/>
              <a:buNone/>
              <a:defRPr b="1" sz="1300"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Lato"/>
              <a:buNone/>
              <a:defRPr b="1" sz="1300">
                <a:latin typeface="Lato"/>
                <a:ea typeface="Lato"/>
                <a:cs typeface="Lato"/>
                <a:sym typeface="La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Lato"/>
              <a:buNone/>
              <a:defRPr b="1" sz="1300">
                <a:latin typeface="Lato"/>
                <a:ea typeface="Lato"/>
                <a:cs typeface="Lato"/>
                <a:sym typeface="La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Lato"/>
              <a:buNone/>
              <a:defRPr b="1" sz="1300">
                <a:latin typeface="Lato"/>
                <a:ea typeface="Lato"/>
                <a:cs typeface="Lato"/>
                <a:sym typeface="La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Lato"/>
              <a:buNone/>
              <a:defRPr b="1" sz="1300">
                <a:latin typeface="Lato"/>
                <a:ea typeface="Lato"/>
                <a:cs typeface="Lato"/>
                <a:sym typeface="La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Lato"/>
              <a:buNone/>
              <a:defRPr b="1" sz="1300">
                <a:latin typeface="Lato"/>
                <a:ea typeface="Lato"/>
                <a:cs typeface="Lato"/>
                <a:sym typeface="La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Lato"/>
              <a:buNone/>
              <a:defRPr b="1" sz="1300">
                <a:latin typeface="Lato"/>
                <a:ea typeface="Lato"/>
                <a:cs typeface="Lato"/>
                <a:sym typeface="La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Lato"/>
              <a:buNone/>
              <a:defRPr b="1" sz="1300">
                <a:latin typeface="Lato"/>
                <a:ea typeface="Lato"/>
                <a:cs typeface="Lato"/>
                <a:sym typeface="La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Lato"/>
              <a:buNone/>
              <a:defRPr b="1" sz="1300"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224" name="Google Shape;224;p19"/>
          <p:cNvSpPr txBox="1"/>
          <p:nvPr>
            <p:ph idx="8" type="body"/>
          </p:nvPr>
        </p:nvSpPr>
        <p:spPr>
          <a:xfrm>
            <a:off x="6178025" y="2446425"/>
            <a:ext cx="1624500" cy="869700"/>
          </a:xfrm>
          <a:prstGeom prst="rect">
            <a:avLst/>
          </a:prstGeom>
        </p:spPr>
        <p:txBody>
          <a:bodyPr anchorCtr="0" anchor="t" bIns="91425" lIns="0" spcFirstLastPara="1" rIns="91425" wrap="square" tIns="91425">
            <a:noAutofit/>
          </a:bodyPr>
          <a:lstStyle>
            <a:lvl1pPr indent="-2921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>
                <a:solidFill>
                  <a:schemeClr val="dk1"/>
                </a:solidFill>
              </a:defRPr>
            </a:lvl1pPr>
            <a:lvl2pPr indent="-292100" lvl="1" marL="9144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>
                <a:solidFill>
                  <a:schemeClr val="dk1"/>
                </a:solidFill>
              </a:defRPr>
            </a:lvl2pPr>
            <a:lvl3pPr indent="-292100" lvl="2" marL="13716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  <a:defRPr>
                <a:solidFill>
                  <a:schemeClr val="dk1"/>
                </a:solidFill>
              </a:defRPr>
            </a:lvl3pPr>
            <a:lvl4pPr indent="-292100" lvl="3" marL="18288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>
                <a:solidFill>
                  <a:schemeClr val="dk1"/>
                </a:solidFill>
              </a:defRPr>
            </a:lvl4pPr>
            <a:lvl5pPr indent="-292100" lvl="4" marL="22860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>
                <a:solidFill>
                  <a:schemeClr val="dk1"/>
                </a:solidFill>
              </a:defRPr>
            </a:lvl5pPr>
            <a:lvl6pPr indent="-292100" lvl="5" marL="27432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  <a:defRPr>
                <a:solidFill>
                  <a:schemeClr val="dk1"/>
                </a:solidFill>
              </a:defRPr>
            </a:lvl6pPr>
            <a:lvl7pPr indent="-292100" lvl="6" marL="32004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>
                <a:solidFill>
                  <a:schemeClr val="dk1"/>
                </a:solidFill>
              </a:defRPr>
            </a:lvl7pPr>
            <a:lvl8pPr indent="-292100" lvl="7" marL="36576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>
                <a:solidFill>
                  <a:schemeClr val="dk1"/>
                </a:solidFill>
              </a:defRPr>
            </a:lvl8pPr>
            <a:lvl9pPr indent="-292100" lvl="8" marL="411480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0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25" name="Google Shape;225;p19"/>
          <p:cNvSpPr txBox="1"/>
          <p:nvPr>
            <p:ph idx="9" type="subTitle"/>
          </p:nvPr>
        </p:nvSpPr>
        <p:spPr>
          <a:xfrm>
            <a:off x="2409625" y="3381375"/>
            <a:ext cx="1624500" cy="1579200"/>
          </a:xfrm>
          <a:prstGeom prst="rect">
            <a:avLst/>
          </a:prstGeom>
        </p:spPr>
        <p:txBody>
          <a:bodyPr anchorCtr="0" anchor="t" bIns="91425" lIns="274300" spcFirstLastPara="1" rIns="91425" wrap="square" tIns="91425">
            <a:noAutofit/>
          </a:bodyPr>
          <a:lstStyle>
            <a:lvl1pPr lvl="0">
              <a:lnSpc>
                <a:spcPct val="2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antico"/>
              <a:buNone/>
              <a:defRPr b="1" sz="1400">
                <a:solidFill>
                  <a:schemeClr val="dk1"/>
                </a:solidFill>
                <a:latin typeface="Quantico"/>
                <a:ea typeface="Quantico"/>
                <a:cs typeface="Quantico"/>
                <a:sym typeface="Quantico"/>
              </a:defRPr>
            </a:lvl1pPr>
            <a:lvl2pPr lvl="1">
              <a:lnSpc>
                <a:spcPct val="2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Quantico"/>
              <a:buNone/>
              <a:defRPr b="1">
                <a:solidFill>
                  <a:schemeClr val="dk1"/>
                </a:solidFill>
                <a:latin typeface="Quantico"/>
                <a:ea typeface="Quantico"/>
                <a:cs typeface="Quantico"/>
                <a:sym typeface="Quantico"/>
              </a:defRPr>
            </a:lvl2pPr>
            <a:lvl3pPr lvl="2">
              <a:lnSpc>
                <a:spcPct val="2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Quantico"/>
              <a:buNone/>
              <a:defRPr b="1">
                <a:solidFill>
                  <a:schemeClr val="dk1"/>
                </a:solidFill>
                <a:latin typeface="Quantico"/>
                <a:ea typeface="Quantico"/>
                <a:cs typeface="Quantico"/>
                <a:sym typeface="Quantico"/>
              </a:defRPr>
            </a:lvl3pPr>
            <a:lvl4pPr lvl="3">
              <a:lnSpc>
                <a:spcPct val="2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Quantico"/>
              <a:buNone/>
              <a:defRPr b="1">
                <a:solidFill>
                  <a:schemeClr val="dk1"/>
                </a:solidFill>
                <a:latin typeface="Quantico"/>
                <a:ea typeface="Quantico"/>
                <a:cs typeface="Quantico"/>
                <a:sym typeface="Quantico"/>
              </a:defRPr>
            </a:lvl4pPr>
            <a:lvl5pPr lvl="4">
              <a:lnSpc>
                <a:spcPct val="2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Quantico"/>
              <a:buNone/>
              <a:defRPr b="1">
                <a:solidFill>
                  <a:schemeClr val="dk1"/>
                </a:solidFill>
                <a:latin typeface="Quantico"/>
                <a:ea typeface="Quantico"/>
                <a:cs typeface="Quantico"/>
                <a:sym typeface="Quantico"/>
              </a:defRPr>
            </a:lvl5pPr>
            <a:lvl6pPr lvl="5">
              <a:lnSpc>
                <a:spcPct val="2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Quantico"/>
              <a:buNone/>
              <a:defRPr b="1">
                <a:solidFill>
                  <a:schemeClr val="dk1"/>
                </a:solidFill>
                <a:latin typeface="Quantico"/>
                <a:ea typeface="Quantico"/>
                <a:cs typeface="Quantico"/>
                <a:sym typeface="Quantico"/>
              </a:defRPr>
            </a:lvl6pPr>
            <a:lvl7pPr lvl="6">
              <a:lnSpc>
                <a:spcPct val="2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Quantico"/>
              <a:buNone/>
              <a:defRPr b="1">
                <a:solidFill>
                  <a:schemeClr val="dk1"/>
                </a:solidFill>
                <a:latin typeface="Quantico"/>
                <a:ea typeface="Quantico"/>
                <a:cs typeface="Quantico"/>
                <a:sym typeface="Quantico"/>
              </a:defRPr>
            </a:lvl7pPr>
            <a:lvl8pPr lvl="7">
              <a:lnSpc>
                <a:spcPct val="2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Quantico"/>
              <a:buNone/>
              <a:defRPr b="1">
                <a:solidFill>
                  <a:schemeClr val="dk1"/>
                </a:solidFill>
                <a:latin typeface="Quantico"/>
                <a:ea typeface="Quantico"/>
                <a:cs typeface="Quantico"/>
                <a:sym typeface="Quantico"/>
              </a:defRPr>
            </a:lvl8pPr>
            <a:lvl9pPr lvl="8">
              <a:lnSpc>
                <a:spcPct val="2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Quantico"/>
              <a:buNone/>
              <a:defRPr b="1">
                <a:solidFill>
                  <a:schemeClr val="dk1"/>
                </a:solidFill>
                <a:latin typeface="Quantico"/>
                <a:ea typeface="Quantico"/>
                <a:cs typeface="Quantico"/>
                <a:sym typeface="Quantico"/>
              </a:defRPr>
            </a:lvl9pPr>
          </a:lstStyle>
          <a:p/>
        </p:txBody>
      </p:sp>
      <p:sp>
        <p:nvSpPr>
          <p:cNvPr id="226" name="Google Shape;226;p19"/>
          <p:cNvSpPr txBox="1"/>
          <p:nvPr>
            <p:ph idx="13" type="subTitle"/>
          </p:nvPr>
        </p:nvSpPr>
        <p:spPr>
          <a:xfrm>
            <a:off x="525425" y="3381375"/>
            <a:ext cx="1624500" cy="1579200"/>
          </a:xfrm>
          <a:prstGeom prst="rect">
            <a:avLst/>
          </a:prstGeom>
        </p:spPr>
        <p:txBody>
          <a:bodyPr anchorCtr="0" anchor="t" bIns="91425" lIns="274300" spcFirstLastPara="1" rIns="91425" wrap="square" tIns="91425">
            <a:noAutofit/>
          </a:bodyPr>
          <a:lstStyle>
            <a:lvl1pPr lvl="0">
              <a:lnSpc>
                <a:spcPct val="2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antico"/>
              <a:buNone/>
              <a:defRPr b="1" sz="1400">
                <a:solidFill>
                  <a:schemeClr val="dk1"/>
                </a:solidFill>
                <a:latin typeface="Quantico"/>
                <a:ea typeface="Quantico"/>
                <a:cs typeface="Quantico"/>
                <a:sym typeface="Quantico"/>
              </a:defRPr>
            </a:lvl1pPr>
            <a:lvl2pPr lvl="1">
              <a:lnSpc>
                <a:spcPct val="2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Quantico"/>
              <a:buNone/>
              <a:defRPr b="1">
                <a:solidFill>
                  <a:schemeClr val="dk1"/>
                </a:solidFill>
                <a:latin typeface="Quantico"/>
                <a:ea typeface="Quantico"/>
                <a:cs typeface="Quantico"/>
                <a:sym typeface="Quantico"/>
              </a:defRPr>
            </a:lvl2pPr>
            <a:lvl3pPr lvl="2">
              <a:lnSpc>
                <a:spcPct val="2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Quantico"/>
              <a:buNone/>
              <a:defRPr b="1">
                <a:solidFill>
                  <a:schemeClr val="dk1"/>
                </a:solidFill>
                <a:latin typeface="Quantico"/>
                <a:ea typeface="Quantico"/>
                <a:cs typeface="Quantico"/>
                <a:sym typeface="Quantico"/>
              </a:defRPr>
            </a:lvl3pPr>
            <a:lvl4pPr lvl="3">
              <a:lnSpc>
                <a:spcPct val="2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Quantico"/>
              <a:buNone/>
              <a:defRPr b="1">
                <a:solidFill>
                  <a:schemeClr val="dk1"/>
                </a:solidFill>
                <a:latin typeface="Quantico"/>
                <a:ea typeface="Quantico"/>
                <a:cs typeface="Quantico"/>
                <a:sym typeface="Quantico"/>
              </a:defRPr>
            </a:lvl4pPr>
            <a:lvl5pPr lvl="4">
              <a:lnSpc>
                <a:spcPct val="2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Quantico"/>
              <a:buNone/>
              <a:defRPr b="1">
                <a:solidFill>
                  <a:schemeClr val="dk1"/>
                </a:solidFill>
                <a:latin typeface="Quantico"/>
                <a:ea typeface="Quantico"/>
                <a:cs typeface="Quantico"/>
                <a:sym typeface="Quantico"/>
              </a:defRPr>
            </a:lvl5pPr>
            <a:lvl6pPr lvl="5">
              <a:lnSpc>
                <a:spcPct val="2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Quantico"/>
              <a:buNone/>
              <a:defRPr b="1">
                <a:solidFill>
                  <a:schemeClr val="dk1"/>
                </a:solidFill>
                <a:latin typeface="Quantico"/>
                <a:ea typeface="Quantico"/>
                <a:cs typeface="Quantico"/>
                <a:sym typeface="Quantico"/>
              </a:defRPr>
            </a:lvl6pPr>
            <a:lvl7pPr lvl="6">
              <a:lnSpc>
                <a:spcPct val="2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Quantico"/>
              <a:buNone/>
              <a:defRPr b="1">
                <a:solidFill>
                  <a:schemeClr val="dk1"/>
                </a:solidFill>
                <a:latin typeface="Quantico"/>
                <a:ea typeface="Quantico"/>
                <a:cs typeface="Quantico"/>
                <a:sym typeface="Quantico"/>
              </a:defRPr>
            </a:lvl7pPr>
            <a:lvl8pPr lvl="7">
              <a:lnSpc>
                <a:spcPct val="2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Quantico"/>
              <a:buNone/>
              <a:defRPr b="1">
                <a:solidFill>
                  <a:schemeClr val="dk1"/>
                </a:solidFill>
                <a:latin typeface="Quantico"/>
                <a:ea typeface="Quantico"/>
                <a:cs typeface="Quantico"/>
                <a:sym typeface="Quantico"/>
              </a:defRPr>
            </a:lvl8pPr>
            <a:lvl9pPr lvl="8">
              <a:lnSpc>
                <a:spcPct val="2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Quantico"/>
              <a:buNone/>
              <a:defRPr b="1">
                <a:solidFill>
                  <a:schemeClr val="dk1"/>
                </a:solidFill>
                <a:latin typeface="Quantico"/>
                <a:ea typeface="Quantico"/>
                <a:cs typeface="Quantico"/>
                <a:sym typeface="Quantico"/>
              </a:defRPr>
            </a:lvl9pPr>
          </a:lstStyle>
          <a:p/>
        </p:txBody>
      </p:sp>
      <p:sp>
        <p:nvSpPr>
          <p:cNvPr id="227" name="Google Shape;227;p19"/>
          <p:cNvSpPr txBox="1"/>
          <p:nvPr>
            <p:ph idx="14" type="subTitle"/>
          </p:nvPr>
        </p:nvSpPr>
        <p:spPr>
          <a:xfrm>
            <a:off x="4293825" y="3381375"/>
            <a:ext cx="1624500" cy="1579200"/>
          </a:xfrm>
          <a:prstGeom prst="rect">
            <a:avLst/>
          </a:prstGeom>
        </p:spPr>
        <p:txBody>
          <a:bodyPr anchorCtr="0" anchor="t" bIns="91425" lIns="274300" spcFirstLastPara="1" rIns="91425" wrap="square" tIns="91425">
            <a:noAutofit/>
          </a:bodyPr>
          <a:lstStyle>
            <a:lvl1pPr lvl="0">
              <a:lnSpc>
                <a:spcPct val="2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antico"/>
              <a:buNone/>
              <a:defRPr b="1" sz="1400">
                <a:solidFill>
                  <a:schemeClr val="dk1"/>
                </a:solidFill>
                <a:latin typeface="Quantico"/>
                <a:ea typeface="Quantico"/>
                <a:cs typeface="Quantico"/>
                <a:sym typeface="Quantico"/>
              </a:defRPr>
            </a:lvl1pPr>
            <a:lvl2pPr lvl="1">
              <a:lnSpc>
                <a:spcPct val="2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Quantico"/>
              <a:buNone/>
              <a:defRPr b="1">
                <a:solidFill>
                  <a:schemeClr val="dk1"/>
                </a:solidFill>
                <a:latin typeface="Quantico"/>
                <a:ea typeface="Quantico"/>
                <a:cs typeface="Quantico"/>
                <a:sym typeface="Quantico"/>
              </a:defRPr>
            </a:lvl2pPr>
            <a:lvl3pPr lvl="2">
              <a:lnSpc>
                <a:spcPct val="2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Quantico"/>
              <a:buNone/>
              <a:defRPr b="1">
                <a:solidFill>
                  <a:schemeClr val="dk1"/>
                </a:solidFill>
                <a:latin typeface="Quantico"/>
                <a:ea typeface="Quantico"/>
                <a:cs typeface="Quantico"/>
                <a:sym typeface="Quantico"/>
              </a:defRPr>
            </a:lvl3pPr>
            <a:lvl4pPr lvl="3">
              <a:lnSpc>
                <a:spcPct val="2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Quantico"/>
              <a:buNone/>
              <a:defRPr b="1">
                <a:solidFill>
                  <a:schemeClr val="dk1"/>
                </a:solidFill>
                <a:latin typeface="Quantico"/>
                <a:ea typeface="Quantico"/>
                <a:cs typeface="Quantico"/>
                <a:sym typeface="Quantico"/>
              </a:defRPr>
            </a:lvl4pPr>
            <a:lvl5pPr lvl="4">
              <a:lnSpc>
                <a:spcPct val="2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Quantico"/>
              <a:buNone/>
              <a:defRPr b="1">
                <a:solidFill>
                  <a:schemeClr val="dk1"/>
                </a:solidFill>
                <a:latin typeface="Quantico"/>
                <a:ea typeface="Quantico"/>
                <a:cs typeface="Quantico"/>
                <a:sym typeface="Quantico"/>
              </a:defRPr>
            </a:lvl5pPr>
            <a:lvl6pPr lvl="5">
              <a:lnSpc>
                <a:spcPct val="2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Quantico"/>
              <a:buNone/>
              <a:defRPr b="1">
                <a:solidFill>
                  <a:schemeClr val="dk1"/>
                </a:solidFill>
                <a:latin typeface="Quantico"/>
                <a:ea typeface="Quantico"/>
                <a:cs typeface="Quantico"/>
                <a:sym typeface="Quantico"/>
              </a:defRPr>
            </a:lvl6pPr>
            <a:lvl7pPr lvl="6">
              <a:lnSpc>
                <a:spcPct val="2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Quantico"/>
              <a:buNone/>
              <a:defRPr b="1">
                <a:solidFill>
                  <a:schemeClr val="dk1"/>
                </a:solidFill>
                <a:latin typeface="Quantico"/>
                <a:ea typeface="Quantico"/>
                <a:cs typeface="Quantico"/>
                <a:sym typeface="Quantico"/>
              </a:defRPr>
            </a:lvl7pPr>
            <a:lvl8pPr lvl="7">
              <a:lnSpc>
                <a:spcPct val="2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Quantico"/>
              <a:buNone/>
              <a:defRPr b="1">
                <a:solidFill>
                  <a:schemeClr val="dk1"/>
                </a:solidFill>
                <a:latin typeface="Quantico"/>
                <a:ea typeface="Quantico"/>
                <a:cs typeface="Quantico"/>
                <a:sym typeface="Quantico"/>
              </a:defRPr>
            </a:lvl8pPr>
            <a:lvl9pPr lvl="8">
              <a:lnSpc>
                <a:spcPct val="2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Quantico"/>
              <a:buNone/>
              <a:defRPr b="1">
                <a:solidFill>
                  <a:schemeClr val="dk1"/>
                </a:solidFill>
                <a:latin typeface="Quantico"/>
                <a:ea typeface="Quantico"/>
                <a:cs typeface="Quantico"/>
                <a:sym typeface="Quantico"/>
              </a:defRPr>
            </a:lvl9pPr>
          </a:lstStyle>
          <a:p/>
        </p:txBody>
      </p:sp>
      <p:sp>
        <p:nvSpPr>
          <p:cNvPr id="228" name="Google Shape;228;p19"/>
          <p:cNvSpPr txBox="1"/>
          <p:nvPr>
            <p:ph idx="15" type="subTitle"/>
          </p:nvPr>
        </p:nvSpPr>
        <p:spPr>
          <a:xfrm>
            <a:off x="6178025" y="3381375"/>
            <a:ext cx="1624500" cy="1579200"/>
          </a:xfrm>
          <a:prstGeom prst="rect">
            <a:avLst/>
          </a:prstGeom>
        </p:spPr>
        <p:txBody>
          <a:bodyPr anchorCtr="0" anchor="t" bIns="91425" lIns="274300" spcFirstLastPara="1" rIns="91425" wrap="square" tIns="91425">
            <a:noAutofit/>
          </a:bodyPr>
          <a:lstStyle>
            <a:lvl1pPr lvl="0">
              <a:lnSpc>
                <a:spcPct val="2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antico"/>
              <a:buNone/>
              <a:defRPr b="1" sz="1400">
                <a:solidFill>
                  <a:schemeClr val="dk1"/>
                </a:solidFill>
                <a:latin typeface="Quantico"/>
                <a:ea typeface="Quantico"/>
                <a:cs typeface="Quantico"/>
                <a:sym typeface="Quantico"/>
              </a:defRPr>
            </a:lvl1pPr>
            <a:lvl2pPr lvl="1">
              <a:lnSpc>
                <a:spcPct val="2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Quantico"/>
              <a:buNone/>
              <a:defRPr b="1">
                <a:solidFill>
                  <a:schemeClr val="dk1"/>
                </a:solidFill>
                <a:latin typeface="Quantico"/>
                <a:ea typeface="Quantico"/>
                <a:cs typeface="Quantico"/>
                <a:sym typeface="Quantico"/>
              </a:defRPr>
            </a:lvl2pPr>
            <a:lvl3pPr lvl="2">
              <a:lnSpc>
                <a:spcPct val="2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Quantico"/>
              <a:buNone/>
              <a:defRPr b="1">
                <a:solidFill>
                  <a:schemeClr val="dk1"/>
                </a:solidFill>
                <a:latin typeface="Quantico"/>
                <a:ea typeface="Quantico"/>
                <a:cs typeface="Quantico"/>
                <a:sym typeface="Quantico"/>
              </a:defRPr>
            </a:lvl3pPr>
            <a:lvl4pPr lvl="3">
              <a:lnSpc>
                <a:spcPct val="2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Quantico"/>
              <a:buNone/>
              <a:defRPr b="1">
                <a:solidFill>
                  <a:schemeClr val="dk1"/>
                </a:solidFill>
                <a:latin typeface="Quantico"/>
                <a:ea typeface="Quantico"/>
                <a:cs typeface="Quantico"/>
                <a:sym typeface="Quantico"/>
              </a:defRPr>
            </a:lvl4pPr>
            <a:lvl5pPr lvl="4">
              <a:lnSpc>
                <a:spcPct val="2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Quantico"/>
              <a:buNone/>
              <a:defRPr b="1">
                <a:solidFill>
                  <a:schemeClr val="dk1"/>
                </a:solidFill>
                <a:latin typeface="Quantico"/>
                <a:ea typeface="Quantico"/>
                <a:cs typeface="Quantico"/>
                <a:sym typeface="Quantico"/>
              </a:defRPr>
            </a:lvl5pPr>
            <a:lvl6pPr lvl="5">
              <a:lnSpc>
                <a:spcPct val="2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Quantico"/>
              <a:buNone/>
              <a:defRPr b="1">
                <a:solidFill>
                  <a:schemeClr val="dk1"/>
                </a:solidFill>
                <a:latin typeface="Quantico"/>
                <a:ea typeface="Quantico"/>
                <a:cs typeface="Quantico"/>
                <a:sym typeface="Quantico"/>
              </a:defRPr>
            </a:lvl6pPr>
            <a:lvl7pPr lvl="6">
              <a:lnSpc>
                <a:spcPct val="2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Quantico"/>
              <a:buNone/>
              <a:defRPr b="1">
                <a:solidFill>
                  <a:schemeClr val="dk1"/>
                </a:solidFill>
                <a:latin typeface="Quantico"/>
                <a:ea typeface="Quantico"/>
                <a:cs typeface="Quantico"/>
                <a:sym typeface="Quantico"/>
              </a:defRPr>
            </a:lvl7pPr>
            <a:lvl8pPr lvl="7">
              <a:lnSpc>
                <a:spcPct val="2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Quantico"/>
              <a:buNone/>
              <a:defRPr b="1">
                <a:solidFill>
                  <a:schemeClr val="dk1"/>
                </a:solidFill>
                <a:latin typeface="Quantico"/>
                <a:ea typeface="Quantico"/>
                <a:cs typeface="Quantico"/>
                <a:sym typeface="Quantico"/>
              </a:defRPr>
            </a:lvl8pPr>
            <a:lvl9pPr lvl="8">
              <a:lnSpc>
                <a:spcPct val="2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Quantico"/>
              <a:buNone/>
              <a:defRPr b="1">
                <a:solidFill>
                  <a:schemeClr val="dk1"/>
                </a:solidFill>
                <a:latin typeface="Quantico"/>
                <a:ea typeface="Quantico"/>
                <a:cs typeface="Quantico"/>
                <a:sym typeface="Quantico"/>
              </a:defRPr>
            </a:lvl9pPr>
          </a:lstStyle>
          <a:p/>
        </p:txBody>
      </p:sp>
      <p:sp>
        <p:nvSpPr>
          <p:cNvPr id="229" name="Google Shape;229;p19"/>
          <p:cNvSpPr txBox="1"/>
          <p:nvPr>
            <p:ph idx="16" type="title"/>
          </p:nvPr>
        </p:nvSpPr>
        <p:spPr>
          <a:xfrm>
            <a:off x="439550" y="765750"/>
            <a:ext cx="5045700" cy="10398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2400">
                <a:latin typeface="Quantico"/>
                <a:ea typeface="Quantico"/>
                <a:cs typeface="Quantico"/>
                <a:sym typeface="Quantic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2400">
                <a:latin typeface="Quantico"/>
                <a:ea typeface="Quantico"/>
                <a:cs typeface="Quantico"/>
                <a:sym typeface="Quantic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2400">
                <a:latin typeface="Quantico"/>
                <a:ea typeface="Quantico"/>
                <a:cs typeface="Quantico"/>
                <a:sym typeface="Quantic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2400">
                <a:latin typeface="Quantico"/>
                <a:ea typeface="Quantico"/>
                <a:cs typeface="Quantico"/>
                <a:sym typeface="Quantic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2400">
                <a:latin typeface="Quantico"/>
                <a:ea typeface="Quantico"/>
                <a:cs typeface="Quantico"/>
                <a:sym typeface="Quantic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2400">
                <a:latin typeface="Quantico"/>
                <a:ea typeface="Quantico"/>
                <a:cs typeface="Quantico"/>
                <a:sym typeface="Quantic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2400">
                <a:latin typeface="Quantico"/>
                <a:ea typeface="Quantico"/>
                <a:cs typeface="Quantico"/>
                <a:sym typeface="Quantic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2400">
                <a:latin typeface="Quantico"/>
                <a:ea typeface="Quantico"/>
                <a:cs typeface="Quantico"/>
                <a:sym typeface="Quantico"/>
              </a:defRPr>
            </a:lvl9pPr>
          </a:lstStyle>
          <a:p/>
        </p:txBody>
      </p:sp>
      <p:sp>
        <p:nvSpPr>
          <p:cNvPr id="230" name="Google Shape;230;p19"/>
          <p:cNvSpPr txBox="1"/>
          <p:nvPr>
            <p:ph idx="17" type="subTitle"/>
          </p:nvPr>
        </p:nvSpPr>
        <p:spPr>
          <a:xfrm>
            <a:off x="446900" y="397650"/>
            <a:ext cx="5344500" cy="5745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Lato"/>
              <a:buNone/>
              <a:defRPr sz="1600">
                <a:solidFill>
                  <a:schemeClr val="dk1"/>
                </a:solidFill>
              </a:defRPr>
            </a:lvl1pPr>
            <a:lvl2pPr lv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Lato"/>
              <a:buNone/>
              <a:defRPr sz="1600">
                <a:solidFill>
                  <a:schemeClr val="dk1"/>
                </a:solidFill>
              </a:defRPr>
            </a:lvl2pPr>
            <a:lvl3pPr lvl="2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Lato"/>
              <a:buNone/>
              <a:defRPr sz="1600">
                <a:solidFill>
                  <a:schemeClr val="dk1"/>
                </a:solidFill>
              </a:defRPr>
            </a:lvl3pPr>
            <a:lvl4pPr lvl="3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Lato"/>
              <a:buNone/>
              <a:defRPr sz="1600">
                <a:solidFill>
                  <a:schemeClr val="dk1"/>
                </a:solidFill>
              </a:defRPr>
            </a:lvl4pPr>
            <a:lvl5pPr lvl="4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Lato"/>
              <a:buNone/>
              <a:defRPr sz="1600">
                <a:solidFill>
                  <a:schemeClr val="dk1"/>
                </a:solidFill>
              </a:defRPr>
            </a:lvl5pPr>
            <a:lvl6pPr lvl="5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Lato"/>
              <a:buNone/>
              <a:defRPr sz="1600">
                <a:solidFill>
                  <a:schemeClr val="dk1"/>
                </a:solidFill>
              </a:defRPr>
            </a:lvl6pPr>
            <a:lvl7pPr lvl="6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Lato"/>
              <a:buNone/>
              <a:defRPr sz="1600">
                <a:solidFill>
                  <a:schemeClr val="dk1"/>
                </a:solidFill>
              </a:defRPr>
            </a:lvl7pPr>
            <a:lvl8pPr lvl="7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Lato"/>
              <a:buNone/>
              <a:defRPr sz="1600">
                <a:solidFill>
                  <a:schemeClr val="dk1"/>
                </a:solidFill>
              </a:defRPr>
            </a:lvl8pPr>
            <a:lvl9pPr lvl="8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700"/>
              <a:buFont typeface="Lato"/>
              <a:buNone/>
              <a:defRPr sz="1600"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o-to-market ideas - ALT 4">
  <p:cSld name="CUSTOM_5_1_1_1_1">
    <p:bg>
      <p:bgPr>
        <a:solidFill>
          <a:schemeClr val="lt1"/>
        </a:solidFill>
      </p:bgPr>
    </p:bg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20"/>
          <p:cNvSpPr txBox="1"/>
          <p:nvPr/>
        </p:nvSpPr>
        <p:spPr>
          <a:xfrm>
            <a:off x="8578200" y="4960647"/>
            <a:ext cx="281100" cy="1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fld id="{00000000-1234-1234-1234-123412341234}" type="slidenum">
              <a:rPr lang="en" sz="5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‹#›</a:t>
            </a:fld>
            <a:endParaRPr sz="5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</a:pPr>
            <a:r>
              <a:t/>
            </a:r>
            <a:endParaRPr sz="5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</a:pPr>
            <a:r>
              <a:t/>
            </a:r>
            <a:endParaRPr sz="5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33" name="Google Shape;233;p20"/>
          <p:cNvSpPr txBox="1"/>
          <p:nvPr>
            <p:ph type="title"/>
          </p:nvPr>
        </p:nvSpPr>
        <p:spPr>
          <a:xfrm>
            <a:off x="439550" y="765750"/>
            <a:ext cx="5045700" cy="10398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2400">
                <a:solidFill>
                  <a:schemeClr val="accent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24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24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24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24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24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24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24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24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9pPr>
          </a:lstStyle>
          <a:p/>
        </p:txBody>
      </p:sp>
      <p:sp>
        <p:nvSpPr>
          <p:cNvPr id="234" name="Google Shape;234;p20"/>
          <p:cNvSpPr txBox="1"/>
          <p:nvPr>
            <p:ph idx="1" type="subTitle"/>
          </p:nvPr>
        </p:nvSpPr>
        <p:spPr>
          <a:xfrm>
            <a:off x="446900" y="397650"/>
            <a:ext cx="5344500" cy="5745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700"/>
              <a:buFont typeface="Lato"/>
              <a:buNone/>
              <a:defRPr sz="1600">
                <a:solidFill>
                  <a:schemeClr val="accent6"/>
                </a:solidFill>
              </a:defRPr>
            </a:lvl1pPr>
            <a:lvl2pPr lvl="1"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700"/>
              <a:buFont typeface="Lato"/>
              <a:buNone/>
              <a:defRPr sz="1600">
                <a:solidFill>
                  <a:schemeClr val="accent6"/>
                </a:solidFill>
              </a:defRPr>
            </a:lvl2pPr>
            <a:lvl3pPr lvl="2"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700"/>
              <a:buFont typeface="Lato"/>
              <a:buNone/>
              <a:defRPr sz="1600">
                <a:solidFill>
                  <a:schemeClr val="accent6"/>
                </a:solidFill>
              </a:defRPr>
            </a:lvl3pPr>
            <a:lvl4pPr lvl="3"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700"/>
              <a:buFont typeface="Lato"/>
              <a:buNone/>
              <a:defRPr sz="1600">
                <a:solidFill>
                  <a:schemeClr val="accent6"/>
                </a:solidFill>
              </a:defRPr>
            </a:lvl4pPr>
            <a:lvl5pPr lvl="4"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700"/>
              <a:buFont typeface="Lato"/>
              <a:buNone/>
              <a:defRPr sz="1600">
                <a:solidFill>
                  <a:schemeClr val="accent6"/>
                </a:solidFill>
              </a:defRPr>
            </a:lvl5pPr>
            <a:lvl6pPr lvl="5"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700"/>
              <a:buFont typeface="Lato"/>
              <a:buNone/>
              <a:defRPr sz="1600">
                <a:solidFill>
                  <a:schemeClr val="accent6"/>
                </a:solidFill>
              </a:defRPr>
            </a:lvl6pPr>
            <a:lvl7pPr lvl="6"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700"/>
              <a:buFont typeface="Lato"/>
              <a:buNone/>
              <a:defRPr sz="1600">
                <a:solidFill>
                  <a:schemeClr val="accent6"/>
                </a:solidFill>
              </a:defRPr>
            </a:lvl7pPr>
            <a:lvl8pPr lvl="7"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700"/>
              <a:buFont typeface="Lato"/>
              <a:buNone/>
              <a:defRPr sz="1600">
                <a:solidFill>
                  <a:schemeClr val="accent6"/>
                </a:solidFill>
              </a:defRPr>
            </a:lvl8pPr>
            <a:lvl9pPr lvl="8">
              <a:spcBef>
                <a:spcPts val="1000"/>
              </a:spcBef>
              <a:spcAft>
                <a:spcPts val="1000"/>
              </a:spcAft>
              <a:buClr>
                <a:schemeClr val="accent6"/>
              </a:buClr>
              <a:buSzPts val="1700"/>
              <a:buFont typeface="Lato"/>
              <a:buNone/>
              <a:defRPr sz="1600">
                <a:solidFill>
                  <a:schemeClr val="accent6"/>
                </a:solidFill>
              </a:defRPr>
            </a:lvl9pPr>
          </a:lstStyle>
          <a:p/>
        </p:txBody>
      </p:sp>
      <p:sp>
        <p:nvSpPr>
          <p:cNvPr id="235" name="Google Shape;235;p20"/>
          <p:cNvSpPr txBox="1"/>
          <p:nvPr>
            <p:ph idx="2" type="title"/>
          </p:nvPr>
        </p:nvSpPr>
        <p:spPr>
          <a:xfrm>
            <a:off x="602600" y="2574475"/>
            <a:ext cx="1336800" cy="410100"/>
          </a:xfrm>
          <a:prstGeom prst="rect">
            <a:avLst/>
          </a:prstGeom>
        </p:spPr>
        <p:txBody>
          <a:bodyPr anchorCtr="0" anchor="ctr" bIns="91425" lIns="0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None/>
              <a:defRPr sz="1000">
                <a:solidFill>
                  <a:schemeClr val="accent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Quantico"/>
              <a:buNone/>
              <a:defRPr sz="10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Quantico"/>
              <a:buNone/>
              <a:defRPr sz="10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Quantico"/>
              <a:buNone/>
              <a:defRPr sz="10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Quantico"/>
              <a:buNone/>
              <a:defRPr sz="10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Quantico"/>
              <a:buNone/>
              <a:defRPr sz="10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Quantico"/>
              <a:buNone/>
              <a:defRPr sz="10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Quantico"/>
              <a:buNone/>
              <a:defRPr sz="10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Quantico"/>
              <a:buNone/>
              <a:defRPr sz="10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9pPr>
          </a:lstStyle>
          <a:p/>
        </p:txBody>
      </p:sp>
      <p:sp>
        <p:nvSpPr>
          <p:cNvPr id="236" name="Google Shape;236;p20"/>
          <p:cNvSpPr txBox="1"/>
          <p:nvPr>
            <p:ph idx="3" type="body"/>
          </p:nvPr>
        </p:nvSpPr>
        <p:spPr>
          <a:xfrm>
            <a:off x="602600" y="3034200"/>
            <a:ext cx="1336800" cy="14160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noAutofit/>
          </a:bodyPr>
          <a:lstStyle>
            <a:lvl1pPr indent="-2921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●"/>
              <a:defRPr>
                <a:solidFill>
                  <a:schemeClr val="accent6"/>
                </a:solidFill>
              </a:defRPr>
            </a:lvl1pPr>
            <a:lvl2pPr indent="-292100" lvl="1" marL="9144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○"/>
              <a:defRPr>
                <a:solidFill>
                  <a:schemeClr val="accent6"/>
                </a:solidFill>
              </a:defRPr>
            </a:lvl2pPr>
            <a:lvl3pPr indent="-292100" lvl="2" marL="13716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■"/>
              <a:defRPr>
                <a:solidFill>
                  <a:schemeClr val="accent6"/>
                </a:solidFill>
              </a:defRPr>
            </a:lvl3pPr>
            <a:lvl4pPr indent="-292100" lvl="3" marL="18288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●"/>
              <a:defRPr>
                <a:solidFill>
                  <a:schemeClr val="accent6"/>
                </a:solidFill>
              </a:defRPr>
            </a:lvl4pPr>
            <a:lvl5pPr indent="-292100" lvl="4" marL="2286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○"/>
              <a:defRPr>
                <a:solidFill>
                  <a:schemeClr val="accent6"/>
                </a:solidFill>
              </a:defRPr>
            </a:lvl5pPr>
            <a:lvl6pPr indent="-292100" lvl="5" marL="27432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■"/>
              <a:defRPr>
                <a:solidFill>
                  <a:schemeClr val="accent6"/>
                </a:solidFill>
              </a:defRPr>
            </a:lvl6pPr>
            <a:lvl7pPr indent="-292100" lvl="6" marL="32004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●"/>
              <a:defRPr>
                <a:solidFill>
                  <a:schemeClr val="accent6"/>
                </a:solidFill>
              </a:defRPr>
            </a:lvl7pPr>
            <a:lvl8pPr indent="-292100" lvl="7" marL="36576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○"/>
              <a:defRPr>
                <a:solidFill>
                  <a:schemeClr val="accent6"/>
                </a:solidFill>
              </a:defRPr>
            </a:lvl8pPr>
            <a:lvl9pPr indent="-292100" lvl="8" marL="411480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6"/>
              </a:buClr>
              <a:buSzPts val="1000"/>
              <a:buChar char="■"/>
              <a:defRPr>
                <a:solidFill>
                  <a:schemeClr val="accent6"/>
                </a:solidFill>
              </a:defRPr>
            </a:lvl9pPr>
          </a:lstStyle>
          <a:p/>
        </p:txBody>
      </p:sp>
      <p:sp>
        <p:nvSpPr>
          <p:cNvPr id="237" name="Google Shape;237;p20"/>
          <p:cNvSpPr txBox="1"/>
          <p:nvPr>
            <p:ph idx="4" type="title"/>
          </p:nvPr>
        </p:nvSpPr>
        <p:spPr>
          <a:xfrm>
            <a:off x="2253138" y="2574475"/>
            <a:ext cx="1336800" cy="410100"/>
          </a:xfrm>
          <a:prstGeom prst="rect">
            <a:avLst/>
          </a:prstGeom>
        </p:spPr>
        <p:txBody>
          <a:bodyPr anchorCtr="0" anchor="ctr" bIns="91425" lIns="0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None/>
              <a:defRPr sz="1000">
                <a:solidFill>
                  <a:schemeClr val="accent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Quantico"/>
              <a:buNone/>
              <a:defRPr sz="10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Quantico"/>
              <a:buNone/>
              <a:defRPr sz="10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Quantico"/>
              <a:buNone/>
              <a:defRPr sz="10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Quantico"/>
              <a:buNone/>
              <a:defRPr sz="10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Quantico"/>
              <a:buNone/>
              <a:defRPr sz="10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Quantico"/>
              <a:buNone/>
              <a:defRPr sz="10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Quantico"/>
              <a:buNone/>
              <a:defRPr sz="10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Quantico"/>
              <a:buNone/>
              <a:defRPr sz="10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9pPr>
          </a:lstStyle>
          <a:p/>
        </p:txBody>
      </p:sp>
      <p:sp>
        <p:nvSpPr>
          <p:cNvPr id="238" name="Google Shape;238;p20"/>
          <p:cNvSpPr txBox="1"/>
          <p:nvPr>
            <p:ph idx="5" type="body"/>
          </p:nvPr>
        </p:nvSpPr>
        <p:spPr>
          <a:xfrm>
            <a:off x="2253138" y="3034200"/>
            <a:ext cx="1336800" cy="14160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noAutofit/>
          </a:bodyPr>
          <a:lstStyle>
            <a:lvl1pPr indent="-2921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●"/>
              <a:defRPr>
                <a:solidFill>
                  <a:schemeClr val="accent6"/>
                </a:solidFill>
              </a:defRPr>
            </a:lvl1pPr>
            <a:lvl2pPr indent="-292100" lvl="1" marL="9144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○"/>
              <a:defRPr>
                <a:solidFill>
                  <a:schemeClr val="accent6"/>
                </a:solidFill>
              </a:defRPr>
            </a:lvl2pPr>
            <a:lvl3pPr indent="-292100" lvl="2" marL="13716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■"/>
              <a:defRPr>
                <a:solidFill>
                  <a:schemeClr val="accent6"/>
                </a:solidFill>
              </a:defRPr>
            </a:lvl3pPr>
            <a:lvl4pPr indent="-292100" lvl="3" marL="18288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●"/>
              <a:defRPr>
                <a:solidFill>
                  <a:schemeClr val="accent6"/>
                </a:solidFill>
              </a:defRPr>
            </a:lvl4pPr>
            <a:lvl5pPr indent="-292100" lvl="4" marL="2286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○"/>
              <a:defRPr>
                <a:solidFill>
                  <a:schemeClr val="accent6"/>
                </a:solidFill>
              </a:defRPr>
            </a:lvl5pPr>
            <a:lvl6pPr indent="-292100" lvl="5" marL="27432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■"/>
              <a:defRPr>
                <a:solidFill>
                  <a:schemeClr val="accent6"/>
                </a:solidFill>
              </a:defRPr>
            </a:lvl6pPr>
            <a:lvl7pPr indent="-292100" lvl="6" marL="32004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●"/>
              <a:defRPr>
                <a:solidFill>
                  <a:schemeClr val="accent6"/>
                </a:solidFill>
              </a:defRPr>
            </a:lvl7pPr>
            <a:lvl8pPr indent="-292100" lvl="7" marL="36576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○"/>
              <a:defRPr>
                <a:solidFill>
                  <a:schemeClr val="accent6"/>
                </a:solidFill>
              </a:defRPr>
            </a:lvl8pPr>
            <a:lvl9pPr indent="-292100" lvl="8" marL="411480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6"/>
              </a:buClr>
              <a:buSzPts val="1000"/>
              <a:buChar char="■"/>
              <a:defRPr>
                <a:solidFill>
                  <a:schemeClr val="accent6"/>
                </a:solidFill>
              </a:defRPr>
            </a:lvl9pPr>
          </a:lstStyle>
          <a:p/>
        </p:txBody>
      </p:sp>
      <p:sp>
        <p:nvSpPr>
          <p:cNvPr id="239" name="Google Shape;239;p20"/>
          <p:cNvSpPr txBox="1"/>
          <p:nvPr>
            <p:ph idx="6" type="title"/>
          </p:nvPr>
        </p:nvSpPr>
        <p:spPr>
          <a:xfrm>
            <a:off x="3903575" y="2574475"/>
            <a:ext cx="1336800" cy="410100"/>
          </a:xfrm>
          <a:prstGeom prst="rect">
            <a:avLst/>
          </a:prstGeom>
        </p:spPr>
        <p:txBody>
          <a:bodyPr anchorCtr="0" anchor="ctr" bIns="91425" lIns="0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None/>
              <a:defRPr sz="1000">
                <a:solidFill>
                  <a:schemeClr val="accent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Quantico"/>
              <a:buNone/>
              <a:defRPr sz="10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Quantico"/>
              <a:buNone/>
              <a:defRPr sz="10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Quantico"/>
              <a:buNone/>
              <a:defRPr sz="10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Quantico"/>
              <a:buNone/>
              <a:defRPr sz="10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Quantico"/>
              <a:buNone/>
              <a:defRPr sz="10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Quantico"/>
              <a:buNone/>
              <a:defRPr sz="10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Quantico"/>
              <a:buNone/>
              <a:defRPr sz="10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Quantico"/>
              <a:buNone/>
              <a:defRPr sz="10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9pPr>
          </a:lstStyle>
          <a:p/>
        </p:txBody>
      </p:sp>
      <p:sp>
        <p:nvSpPr>
          <p:cNvPr id="240" name="Google Shape;240;p20"/>
          <p:cNvSpPr txBox="1"/>
          <p:nvPr>
            <p:ph idx="7" type="body"/>
          </p:nvPr>
        </p:nvSpPr>
        <p:spPr>
          <a:xfrm>
            <a:off x="3903575" y="3034200"/>
            <a:ext cx="1336800" cy="14160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noAutofit/>
          </a:bodyPr>
          <a:lstStyle>
            <a:lvl1pPr indent="-2921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●"/>
              <a:defRPr>
                <a:solidFill>
                  <a:schemeClr val="accent6"/>
                </a:solidFill>
              </a:defRPr>
            </a:lvl1pPr>
            <a:lvl2pPr indent="-292100" lvl="1" marL="9144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○"/>
              <a:defRPr>
                <a:solidFill>
                  <a:schemeClr val="accent6"/>
                </a:solidFill>
              </a:defRPr>
            </a:lvl2pPr>
            <a:lvl3pPr indent="-292100" lvl="2" marL="13716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■"/>
              <a:defRPr>
                <a:solidFill>
                  <a:schemeClr val="accent6"/>
                </a:solidFill>
              </a:defRPr>
            </a:lvl3pPr>
            <a:lvl4pPr indent="-292100" lvl="3" marL="18288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●"/>
              <a:defRPr>
                <a:solidFill>
                  <a:schemeClr val="accent6"/>
                </a:solidFill>
              </a:defRPr>
            </a:lvl4pPr>
            <a:lvl5pPr indent="-292100" lvl="4" marL="2286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○"/>
              <a:defRPr>
                <a:solidFill>
                  <a:schemeClr val="accent6"/>
                </a:solidFill>
              </a:defRPr>
            </a:lvl5pPr>
            <a:lvl6pPr indent="-292100" lvl="5" marL="27432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■"/>
              <a:defRPr>
                <a:solidFill>
                  <a:schemeClr val="accent6"/>
                </a:solidFill>
              </a:defRPr>
            </a:lvl6pPr>
            <a:lvl7pPr indent="-292100" lvl="6" marL="32004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●"/>
              <a:defRPr>
                <a:solidFill>
                  <a:schemeClr val="accent6"/>
                </a:solidFill>
              </a:defRPr>
            </a:lvl7pPr>
            <a:lvl8pPr indent="-292100" lvl="7" marL="36576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○"/>
              <a:defRPr>
                <a:solidFill>
                  <a:schemeClr val="accent6"/>
                </a:solidFill>
              </a:defRPr>
            </a:lvl8pPr>
            <a:lvl9pPr indent="-292100" lvl="8" marL="411480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6"/>
              </a:buClr>
              <a:buSzPts val="1000"/>
              <a:buChar char="■"/>
              <a:defRPr>
                <a:solidFill>
                  <a:schemeClr val="accent6"/>
                </a:solidFill>
              </a:defRPr>
            </a:lvl9pPr>
          </a:lstStyle>
          <a:p/>
        </p:txBody>
      </p:sp>
      <p:sp>
        <p:nvSpPr>
          <p:cNvPr id="241" name="Google Shape;241;p20"/>
          <p:cNvSpPr txBox="1"/>
          <p:nvPr>
            <p:ph idx="8" type="title"/>
          </p:nvPr>
        </p:nvSpPr>
        <p:spPr>
          <a:xfrm>
            <a:off x="5554050" y="2574475"/>
            <a:ext cx="1336800" cy="410100"/>
          </a:xfrm>
          <a:prstGeom prst="rect">
            <a:avLst/>
          </a:prstGeom>
        </p:spPr>
        <p:txBody>
          <a:bodyPr anchorCtr="0" anchor="ctr" bIns="91425" lIns="0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None/>
              <a:defRPr sz="1000">
                <a:solidFill>
                  <a:schemeClr val="accent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Quantico"/>
              <a:buNone/>
              <a:defRPr sz="10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Quantico"/>
              <a:buNone/>
              <a:defRPr sz="10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Quantico"/>
              <a:buNone/>
              <a:defRPr sz="10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Quantico"/>
              <a:buNone/>
              <a:defRPr sz="10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Quantico"/>
              <a:buNone/>
              <a:defRPr sz="10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Quantico"/>
              <a:buNone/>
              <a:defRPr sz="10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Quantico"/>
              <a:buNone/>
              <a:defRPr sz="10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Quantico"/>
              <a:buNone/>
              <a:defRPr sz="10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9pPr>
          </a:lstStyle>
          <a:p/>
        </p:txBody>
      </p:sp>
      <p:sp>
        <p:nvSpPr>
          <p:cNvPr id="242" name="Google Shape;242;p20"/>
          <p:cNvSpPr txBox="1"/>
          <p:nvPr>
            <p:ph idx="9" type="body"/>
          </p:nvPr>
        </p:nvSpPr>
        <p:spPr>
          <a:xfrm>
            <a:off x="5554050" y="3034200"/>
            <a:ext cx="1336800" cy="14160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noAutofit/>
          </a:bodyPr>
          <a:lstStyle>
            <a:lvl1pPr indent="-2921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●"/>
              <a:defRPr>
                <a:solidFill>
                  <a:schemeClr val="accent6"/>
                </a:solidFill>
              </a:defRPr>
            </a:lvl1pPr>
            <a:lvl2pPr indent="-292100" lvl="1" marL="9144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○"/>
              <a:defRPr>
                <a:solidFill>
                  <a:schemeClr val="accent6"/>
                </a:solidFill>
              </a:defRPr>
            </a:lvl2pPr>
            <a:lvl3pPr indent="-292100" lvl="2" marL="13716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■"/>
              <a:defRPr>
                <a:solidFill>
                  <a:schemeClr val="accent6"/>
                </a:solidFill>
              </a:defRPr>
            </a:lvl3pPr>
            <a:lvl4pPr indent="-292100" lvl="3" marL="18288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●"/>
              <a:defRPr>
                <a:solidFill>
                  <a:schemeClr val="accent6"/>
                </a:solidFill>
              </a:defRPr>
            </a:lvl4pPr>
            <a:lvl5pPr indent="-292100" lvl="4" marL="2286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○"/>
              <a:defRPr>
                <a:solidFill>
                  <a:schemeClr val="accent6"/>
                </a:solidFill>
              </a:defRPr>
            </a:lvl5pPr>
            <a:lvl6pPr indent="-292100" lvl="5" marL="27432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■"/>
              <a:defRPr>
                <a:solidFill>
                  <a:schemeClr val="accent6"/>
                </a:solidFill>
              </a:defRPr>
            </a:lvl6pPr>
            <a:lvl7pPr indent="-292100" lvl="6" marL="32004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●"/>
              <a:defRPr>
                <a:solidFill>
                  <a:schemeClr val="accent6"/>
                </a:solidFill>
              </a:defRPr>
            </a:lvl7pPr>
            <a:lvl8pPr indent="-292100" lvl="7" marL="36576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○"/>
              <a:defRPr>
                <a:solidFill>
                  <a:schemeClr val="accent6"/>
                </a:solidFill>
              </a:defRPr>
            </a:lvl8pPr>
            <a:lvl9pPr indent="-292100" lvl="8" marL="411480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6"/>
              </a:buClr>
              <a:buSzPts val="1000"/>
              <a:buChar char="■"/>
              <a:defRPr>
                <a:solidFill>
                  <a:schemeClr val="accent6"/>
                </a:solidFill>
              </a:defRPr>
            </a:lvl9pPr>
          </a:lstStyle>
          <a:p/>
        </p:txBody>
      </p:sp>
      <p:sp>
        <p:nvSpPr>
          <p:cNvPr id="243" name="Google Shape;243;p20"/>
          <p:cNvSpPr txBox="1"/>
          <p:nvPr>
            <p:ph idx="13" type="title"/>
          </p:nvPr>
        </p:nvSpPr>
        <p:spPr>
          <a:xfrm>
            <a:off x="7204500" y="2574475"/>
            <a:ext cx="1336800" cy="410100"/>
          </a:xfrm>
          <a:prstGeom prst="rect">
            <a:avLst/>
          </a:prstGeom>
        </p:spPr>
        <p:txBody>
          <a:bodyPr anchorCtr="0" anchor="ctr" bIns="91425" lIns="0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None/>
              <a:defRPr sz="1000">
                <a:solidFill>
                  <a:schemeClr val="accent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Quantico"/>
              <a:buNone/>
              <a:defRPr sz="10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Quantico"/>
              <a:buNone/>
              <a:defRPr sz="10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Quantico"/>
              <a:buNone/>
              <a:defRPr sz="10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Quantico"/>
              <a:buNone/>
              <a:defRPr sz="10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Quantico"/>
              <a:buNone/>
              <a:defRPr sz="10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Quantico"/>
              <a:buNone/>
              <a:defRPr sz="10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Quantico"/>
              <a:buNone/>
              <a:defRPr sz="10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Quantico"/>
              <a:buNone/>
              <a:defRPr sz="10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9pPr>
          </a:lstStyle>
          <a:p/>
        </p:txBody>
      </p:sp>
      <p:sp>
        <p:nvSpPr>
          <p:cNvPr id="244" name="Google Shape;244;p20"/>
          <p:cNvSpPr txBox="1"/>
          <p:nvPr>
            <p:ph idx="14" type="body"/>
          </p:nvPr>
        </p:nvSpPr>
        <p:spPr>
          <a:xfrm>
            <a:off x="7204500" y="3034200"/>
            <a:ext cx="1336800" cy="14160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noAutofit/>
          </a:bodyPr>
          <a:lstStyle>
            <a:lvl1pPr indent="-2921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●"/>
              <a:defRPr>
                <a:solidFill>
                  <a:schemeClr val="accent6"/>
                </a:solidFill>
              </a:defRPr>
            </a:lvl1pPr>
            <a:lvl2pPr indent="-292100" lvl="1" marL="9144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○"/>
              <a:defRPr>
                <a:solidFill>
                  <a:schemeClr val="accent6"/>
                </a:solidFill>
              </a:defRPr>
            </a:lvl2pPr>
            <a:lvl3pPr indent="-292100" lvl="2" marL="13716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■"/>
              <a:defRPr>
                <a:solidFill>
                  <a:schemeClr val="accent6"/>
                </a:solidFill>
              </a:defRPr>
            </a:lvl3pPr>
            <a:lvl4pPr indent="-292100" lvl="3" marL="18288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●"/>
              <a:defRPr>
                <a:solidFill>
                  <a:schemeClr val="accent6"/>
                </a:solidFill>
              </a:defRPr>
            </a:lvl4pPr>
            <a:lvl5pPr indent="-292100" lvl="4" marL="2286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○"/>
              <a:defRPr>
                <a:solidFill>
                  <a:schemeClr val="accent6"/>
                </a:solidFill>
              </a:defRPr>
            </a:lvl5pPr>
            <a:lvl6pPr indent="-292100" lvl="5" marL="27432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■"/>
              <a:defRPr>
                <a:solidFill>
                  <a:schemeClr val="accent6"/>
                </a:solidFill>
              </a:defRPr>
            </a:lvl6pPr>
            <a:lvl7pPr indent="-292100" lvl="6" marL="32004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●"/>
              <a:defRPr>
                <a:solidFill>
                  <a:schemeClr val="accent6"/>
                </a:solidFill>
              </a:defRPr>
            </a:lvl7pPr>
            <a:lvl8pPr indent="-292100" lvl="7" marL="36576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○"/>
              <a:defRPr>
                <a:solidFill>
                  <a:schemeClr val="accent6"/>
                </a:solidFill>
              </a:defRPr>
            </a:lvl8pPr>
            <a:lvl9pPr indent="-292100" lvl="8" marL="411480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6"/>
              </a:buClr>
              <a:buSzPts val="1000"/>
              <a:buChar char="■"/>
              <a:defRPr>
                <a:solidFill>
                  <a:schemeClr val="accent6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- Alt 2">
  <p:cSld name="BLANK_1_1_1_1_1_1_1_1_1_1_1">
    <p:bg>
      <p:bgPr>
        <a:solidFill>
          <a:schemeClr val="lt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idx="1" type="subTitle"/>
          </p:nvPr>
        </p:nvSpPr>
        <p:spPr>
          <a:xfrm>
            <a:off x="411875" y="389750"/>
            <a:ext cx="2237100" cy="8169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Quantico"/>
              <a:buNone/>
              <a:defRPr sz="24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Quantico"/>
              <a:buNone/>
              <a:defRPr sz="24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Quantico"/>
              <a:buNone/>
              <a:defRPr sz="24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Quantico"/>
              <a:buNone/>
              <a:defRPr sz="24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Quantico"/>
              <a:buNone/>
              <a:defRPr sz="24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Quantico"/>
              <a:buNone/>
              <a:defRPr sz="24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Quantico"/>
              <a:buNone/>
              <a:defRPr sz="24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Quantico"/>
              <a:buNone/>
              <a:defRPr sz="24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Quantico"/>
              <a:buNone/>
              <a:defRPr sz="24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9pPr>
          </a:lstStyle>
          <a:p/>
        </p:txBody>
      </p:sp>
      <p:sp>
        <p:nvSpPr>
          <p:cNvPr id="16" name="Google Shape;16;p3"/>
          <p:cNvSpPr txBox="1"/>
          <p:nvPr>
            <p:ph idx="2" type="subTitle"/>
          </p:nvPr>
        </p:nvSpPr>
        <p:spPr>
          <a:xfrm>
            <a:off x="3469838" y="218278"/>
            <a:ext cx="5659800" cy="452700"/>
          </a:xfrm>
          <a:prstGeom prst="rect">
            <a:avLst/>
          </a:prstGeom>
        </p:spPr>
        <p:txBody>
          <a:bodyPr anchorCtr="0" anchor="ctr" bIns="0" lIns="0" spcFirstLastPara="1" rIns="91425" wrap="square" tIns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None/>
              <a:defRPr sz="2200">
                <a:solidFill>
                  <a:schemeClr val="accent6"/>
                </a:solidFill>
              </a:defRPr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None/>
              <a:defRPr sz="2200">
                <a:solidFill>
                  <a:schemeClr val="accent6"/>
                </a:solidFill>
              </a:defRPr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None/>
              <a:defRPr sz="2200">
                <a:solidFill>
                  <a:schemeClr val="accent6"/>
                </a:solidFill>
              </a:defRPr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None/>
              <a:defRPr sz="2200">
                <a:solidFill>
                  <a:schemeClr val="accent6"/>
                </a:solidFill>
              </a:defRPr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None/>
              <a:defRPr sz="2200">
                <a:solidFill>
                  <a:schemeClr val="accent6"/>
                </a:solidFill>
              </a:defRPr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None/>
              <a:defRPr sz="2200">
                <a:solidFill>
                  <a:schemeClr val="accent6"/>
                </a:solidFill>
              </a:defRPr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None/>
              <a:defRPr sz="2200">
                <a:solidFill>
                  <a:schemeClr val="accent6"/>
                </a:solidFill>
              </a:defRPr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None/>
              <a:defRPr sz="2200">
                <a:solidFill>
                  <a:schemeClr val="accent6"/>
                </a:solidFill>
              </a:defRPr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None/>
              <a:defRPr sz="2200">
                <a:solidFill>
                  <a:schemeClr val="accent6"/>
                </a:solidFill>
              </a:defRPr>
            </a:lvl9pPr>
          </a:lstStyle>
          <a:p/>
        </p:txBody>
      </p:sp>
      <p:sp>
        <p:nvSpPr>
          <p:cNvPr id="17" name="Google Shape;17;p3"/>
          <p:cNvSpPr txBox="1"/>
          <p:nvPr>
            <p:ph idx="3" type="subTitle"/>
          </p:nvPr>
        </p:nvSpPr>
        <p:spPr>
          <a:xfrm>
            <a:off x="3469838" y="1064402"/>
            <a:ext cx="5659800" cy="452700"/>
          </a:xfrm>
          <a:prstGeom prst="rect">
            <a:avLst/>
          </a:prstGeom>
        </p:spPr>
        <p:txBody>
          <a:bodyPr anchorCtr="0" anchor="ctr" bIns="0" lIns="0" spcFirstLastPara="1" rIns="91425" wrap="square" tIns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None/>
              <a:defRPr sz="2200">
                <a:solidFill>
                  <a:schemeClr val="accent6"/>
                </a:solidFill>
              </a:defRPr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None/>
              <a:defRPr sz="2200">
                <a:solidFill>
                  <a:schemeClr val="accent6"/>
                </a:solidFill>
              </a:defRPr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None/>
              <a:defRPr sz="2200">
                <a:solidFill>
                  <a:schemeClr val="accent6"/>
                </a:solidFill>
              </a:defRPr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None/>
              <a:defRPr sz="2200">
                <a:solidFill>
                  <a:schemeClr val="accent6"/>
                </a:solidFill>
              </a:defRPr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None/>
              <a:defRPr sz="2200">
                <a:solidFill>
                  <a:schemeClr val="accent6"/>
                </a:solidFill>
              </a:defRPr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None/>
              <a:defRPr sz="2200">
                <a:solidFill>
                  <a:schemeClr val="accent6"/>
                </a:solidFill>
              </a:defRPr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None/>
              <a:defRPr sz="2200">
                <a:solidFill>
                  <a:schemeClr val="accent6"/>
                </a:solidFill>
              </a:defRPr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None/>
              <a:defRPr sz="2200">
                <a:solidFill>
                  <a:schemeClr val="accent6"/>
                </a:solidFill>
              </a:defRPr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None/>
              <a:defRPr sz="2200">
                <a:solidFill>
                  <a:schemeClr val="accent6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4" type="subTitle"/>
          </p:nvPr>
        </p:nvSpPr>
        <p:spPr>
          <a:xfrm>
            <a:off x="3469838" y="1923965"/>
            <a:ext cx="5659800" cy="452700"/>
          </a:xfrm>
          <a:prstGeom prst="rect">
            <a:avLst/>
          </a:prstGeom>
        </p:spPr>
        <p:txBody>
          <a:bodyPr anchorCtr="0" anchor="ctr" bIns="0" lIns="0" spcFirstLastPara="1" rIns="91425" wrap="square" tIns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None/>
              <a:defRPr sz="2200">
                <a:solidFill>
                  <a:schemeClr val="accent6"/>
                </a:solidFill>
              </a:defRPr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None/>
              <a:defRPr sz="2200">
                <a:solidFill>
                  <a:schemeClr val="accent6"/>
                </a:solidFill>
              </a:defRPr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None/>
              <a:defRPr sz="2200">
                <a:solidFill>
                  <a:schemeClr val="accent6"/>
                </a:solidFill>
              </a:defRPr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None/>
              <a:defRPr sz="2200">
                <a:solidFill>
                  <a:schemeClr val="accent6"/>
                </a:solidFill>
              </a:defRPr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None/>
              <a:defRPr sz="2200">
                <a:solidFill>
                  <a:schemeClr val="accent6"/>
                </a:solidFill>
              </a:defRPr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None/>
              <a:defRPr sz="2200">
                <a:solidFill>
                  <a:schemeClr val="accent6"/>
                </a:solidFill>
              </a:defRPr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None/>
              <a:defRPr sz="2200">
                <a:solidFill>
                  <a:schemeClr val="accent6"/>
                </a:solidFill>
              </a:defRPr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None/>
              <a:defRPr sz="2200">
                <a:solidFill>
                  <a:schemeClr val="accent6"/>
                </a:solidFill>
              </a:defRPr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None/>
              <a:defRPr sz="2200">
                <a:solidFill>
                  <a:schemeClr val="accent6"/>
                </a:solidFill>
              </a:defRPr>
            </a:lvl9pPr>
          </a:lstStyle>
          <a:p/>
        </p:txBody>
      </p:sp>
      <p:sp>
        <p:nvSpPr>
          <p:cNvPr id="19" name="Google Shape;19;p3"/>
          <p:cNvSpPr txBox="1"/>
          <p:nvPr>
            <p:ph idx="5" type="subTitle"/>
          </p:nvPr>
        </p:nvSpPr>
        <p:spPr>
          <a:xfrm>
            <a:off x="3469838" y="2810376"/>
            <a:ext cx="5659800" cy="452700"/>
          </a:xfrm>
          <a:prstGeom prst="rect">
            <a:avLst/>
          </a:prstGeom>
        </p:spPr>
        <p:txBody>
          <a:bodyPr anchorCtr="0" anchor="ctr" bIns="0" lIns="0" spcFirstLastPara="1" rIns="91425" wrap="square" tIns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2200">
                <a:solidFill>
                  <a:schemeClr val="dk1"/>
                </a:solidFill>
              </a:defRPr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2200">
                <a:solidFill>
                  <a:schemeClr val="dk1"/>
                </a:solidFill>
              </a:defRPr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2200">
                <a:solidFill>
                  <a:schemeClr val="dk1"/>
                </a:solidFill>
              </a:defRPr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2200">
                <a:solidFill>
                  <a:schemeClr val="dk1"/>
                </a:solidFill>
              </a:defRPr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2200">
                <a:solidFill>
                  <a:schemeClr val="dk1"/>
                </a:solidFill>
              </a:defRPr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2200">
                <a:solidFill>
                  <a:schemeClr val="dk1"/>
                </a:solidFill>
              </a:defRPr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2200">
                <a:solidFill>
                  <a:schemeClr val="dk1"/>
                </a:solidFill>
              </a:defRPr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2200">
                <a:solidFill>
                  <a:schemeClr val="dk1"/>
                </a:solidFill>
              </a:defRPr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2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0" name="Google Shape;20;p3"/>
          <p:cNvSpPr txBox="1"/>
          <p:nvPr>
            <p:ph idx="6" type="subTitle"/>
          </p:nvPr>
        </p:nvSpPr>
        <p:spPr>
          <a:xfrm>
            <a:off x="3469838" y="3646164"/>
            <a:ext cx="5659800" cy="452700"/>
          </a:xfrm>
          <a:prstGeom prst="rect">
            <a:avLst/>
          </a:prstGeom>
        </p:spPr>
        <p:txBody>
          <a:bodyPr anchorCtr="0" anchor="ctr" bIns="0" lIns="0" spcFirstLastPara="1" rIns="91425" wrap="square" tIns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2200">
                <a:solidFill>
                  <a:schemeClr val="dk1"/>
                </a:solidFill>
              </a:defRPr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2200">
                <a:solidFill>
                  <a:schemeClr val="dk1"/>
                </a:solidFill>
              </a:defRPr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2200">
                <a:solidFill>
                  <a:schemeClr val="dk1"/>
                </a:solidFill>
              </a:defRPr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2200">
                <a:solidFill>
                  <a:schemeClr val="dk1"/>
                </a:solidFill>
              </a:defRPr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2200">
                <a:solidFill>
                  <a:schemeClr val="dk1"/>
                </a:solidFill>
              </a:defRPr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2200">
                <a:solidFill>
                  <a:schemeClr val="dk1"/>
                </a:solidFill>
              </a:defRPr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2200">
                <a:solidFill>
                  <a:schemeClr val="dk1"/>
                </a:solidFill>
              </a:defRPr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2200">
                <a:solidFill>
                  <a:schemeClr val="dk1"/>
                </a:solidFill>
              </a:defRPr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2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1" name="Google Shape;21;p3"/>
          <p:cNvSpPr txBox="1"/>
          <p:nvPr>
            <p:ph idx="7" type="subTitle"/>
          </p:nvPr>
        </p:nvSpPr>
        <p:spPr>
          <a:xfrm>
            <a:off x="3469838" y="4530963"/>
            <a:ext cx="5659800" cy="452700"/>
          </a:xfrm>
          <a:prstGeom prst="rect">
            <a:avLst/>
          </a:prstGeom>
        </p:spPr>
        <p:txBody>
          <a:bodyPr anchorCtr="0" anchor="ctr" bIns="0" lIns="0" spcFirstLastPara="1" rIns="91425" wrap="square" tIns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2200">
                <a:solidFill>
                  <a:schemeClr val="dk1"/>
                </a:solidFill>
              </a:defRPr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2200">
                <a:solidFill>
                  <a:schemeClr val="dk1"/>
                </a:solidFill>
              </a:defRPr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2200">
                <a:solidFill>
                  <a:schemeClr val="dk1"/>
                </a:solidFill>
              </a:defRPr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2200">
                <a:solidFill>
                  <a:schemeClr val="dk1"/>
                </a:solidFill>
              </a:defRPr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2200">
                <a:solidFill>
                  <a:schemeClr val="dk1"/>
                </a:solidFill>
              </a:defRPr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2200">
                <a:solidFill>
                  <a:schemeClr val="dk1"/>
                </a:solidFill>
              </a:defRPr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2200">
                <a:solidFill>
                  <a:schemeClr val="dk1"/>
                </a:solidFill>
              </a:defRPr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2200">
                <a:solidFill>
                  <a:schemeClr val="dk1"/>
                </a:solidFill>
              </a:defRPr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2200"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big ideas - Alt 2">
  <p:cSld name="CUSTOM_3">
    <p:bg>
      <p:bgPr>
        <a:solidFill>
          <a:schemeClr val="accent4"/>
        </a:solidFill>
      </p:bgPr>
    </p:bg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1"/>
          <p:cNvSpPr/>
          <p:nvPr/>
        </p:nvSpPr>
        <p:spPr>
          <a:xfrm>
            <a:off x="0" y="0"/>
            <a:ext cx="5521500" cy="5143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Quantico"/>
              <a:ea typeface="Quantico"/>
              <a:cs typeface="Quantico"/>
              <a:sym typeface="Quantico"/>
            </a:endParaRPr>
          </a:p>
        </p:txBody>
      </p:sp>
      <p:sp>
        <p:nvSpPr>
          <p:cNvPr id="247" name="Google Shape;247;p21"/>
          <p:cNvSpPr txBox="1"/>
          <p:nvPr>
            <p:ph idx="1" type="subTitle"/>
          </p:nvPr>
        </p:nvSpPr>
        <p:spPr>
          <a:xfrm>
            <a:off x="462950" y="419900"/>
            <a:ext cx="5344500" cy="5745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Lato"/>
              <a:buNone/>
              <a:defRPr sz="1600">
                <a:solidFill>
                  <a:schemeClr val="dk1"/>
                </a:solidFill>
              </a:defRPr>
            </a:lvl1pPr>
            <a:lvl2pPr lv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Lato"/>
              <a:buNone/>
              <a:defRPr sz="1600">
                <a:solidFill>
                  <a:schemeClr val="dk1"/>
                </a:solidFill>
              </a:defRPr>
            </a:lvl2pPr>
            <a:lvl3pPr lvl="2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Lato"/>
              <a:buNone/>
              <a:defRPr sz="1600">
                <a:solidFill>
                  <a:schemeClr val="dk1"/>
                </a:solidFill>
              </a:defRPr>
            </a:lvl3pPr>
            <a:lvl4pPr lvl="3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Lato"/>
              <a:buNone/>
              <a:defRPr sz="1600">
                <a:solidFill>
                  <a:schemeClr val="dk1"/>
                </a:solidFill>
              </a:defRPr>
            </a:lvl4pPr>
            <a:lvl5pPr lvl="4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Lato"/>
              <a:buNone/>
              <a:defRPr sz="1600">
                <a:solidFill>
                  <a:schemeClr val="dk1"/>
                </a:solidFill>
              </a:defRPr>
            </a:lvl5pPr>
            <a:lvl6pPr lvl="5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Lato"/>
              <a:buNone/>
              <a:defRPr sz="1600">
                <a:solidFill>
                  <a:schemeClr val="dk1"/>
                </a:solidFill>
              </a:defRPr>
            </a:lvl6pPr>
            <a:lvl7pPr lvl="6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Lato"/>
              <a:buNone/>
              <a:defRPr sz="1600">
                <a:solidFill>
                  <a:schemeClr val="dk1"/>
                </a:solidFill>
              </a:defRPr>
            </a:lvl7pPr>
            <a:lvl8pPr lvl="7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Lato"/>
              <a:buNone/>
              <a:defRPr sz="1600">
                <a:solidFill>
                  <a:schemeClr val="dk1"/>
                </a:solidFill>
              </a:defRPr>
            </a:lvl8pPr>
            <a:lvl9pPr lvl="8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700"/>
              <a:buFont typeface="Lato"/>
              <a:buNone/>
              <a:defRPr sz="1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48" name="Google Shape;248;p21"/>
          <p:cNvSpPr txBox="1"/>
          <p:nvPr>
            <p:ph type="title"/>
          </p:nvPr>
        </p:nvSpPr>
        <p:spPr>
          <a:xfrm>
            <a:off x="459325" y="1827800"/>
            <a:ext cx="3977700" cy="6111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1000">
                <a:latin typeface="Lato"/>
                <a:ea typeface="Lato"/>
                <a:cs typeface="Lato"/>
                <a:sym typeface="Lato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1000">
                <a:latin typeface="Lato"/>
                <a:ea typeface="Lato"/>
                <a:cs typeface="Lato"/>
                <a:sym typeface="Lato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1000">
                <a:latin typeface="Lato"/>
                <a:ea typeface="Lato"/>
                <a:cs typeface="Lato"/>
                <a:sym typeface="Lato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1000">
                <a:latin typeface="Lato"/>
                <a:ea typeface="Lato"/>
                <a:cs typeface="Lato"/>
                <a:sym typeface="Lato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1000">
                <a:latin typeface="Lato"/>
                <a:ea typeface="Lato"/>
                <a:cs typeface="Lato"/>
                <a:sym typeface="Lato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1000">
                <a:latin typeface="Lato"/>
                <a:ea typeface="Lato"/>
                <a:cs typeface="Lato"/>
                <a:sym typeface="Lato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1000">
                <a:latin typeface="Lato"/>
                <a:ea typeface="Lato"/>
                <a:cs typeface="Lato"/>
                <a:sym typeface="Lato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1000">
                <a:latin typeface="Lato"/>
                <a:ea typeface="Lato"/>
                <a:cs typeface="Lato"/>
                <a:sym typeface="Lato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1000"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249" name="Google Shape;249;p21"/>
          <p:cNvSpPr txBox="1"/>
          <p:nvPr>
            <p:ph idx="2" type="title"/>
          </p:nvPr>
        </p:nvSpPr>
        <p:spPr>
          <a:xfrm>
            <a:off x="642250" y="2940425"/>
            <a:ext cx="1927500" cy="5745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>
                <a:latin typeface="Quantico"/>
                <a:ea typeface="Quantico"/>
                <a:cs typeface="Quantico"/>
                <a:sym typeface="Quantic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>
                <a:latin typeface="Quantico"/>
                <a:ea typeface="Quantico"/>
                <a:cs typeface="Quantico"/>
                <a:sym typeface="Quantic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>
                <a:latin typeface="Quantico"/>
                <a:ea typeface="Quantico"/>
                <a:cs typeface="Quantico"/>
                <a:sym typeface="Quantic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>
                <a:latin typeface="Quantico"/>
                <a:ea typeface="Quantico"/>
                <a:cs typeface="Quantico"/>
                <a:sym typeface="Quantic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>
                <a:latin typeface="Quantico"/>
                <a:ea typeface="Quantico"/>
                <a:cs typeface="Quantico"/>
                <a:sym typeface="Quantic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>
                <a:latin typeface="Quantico"/>
                <a:ea typeface="Quantico"/>
                <a:cs typeface="Quantico"/>
                <a:sym typeface="Quantic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>
                <a:latin typeface="Quantico"/>
                <a:ea typeface="Quantico"/>
                <a:cs typeface="Quantico"/>
                <a:sym typeface="Quantic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>
                <a:latin typeface="Quantico"/>
                <a:ea typeface="Quantico"/>
                <a:cs typeface="Quantico"/>
                <a:sym typeface="Quantico"/>
              </a:defRPr>
            </a:lvl9pPr>
          </a:lstStyle>
          <a:p/>
        </p:txBody>
      </p:sp>
      <p:sp>
        <p:nvSpPr>
          <p:cNvPr id="250" name="Google Shape;250;p21"/>
          <p:cNvSpPr txBox="1"/>
          <p:nvPr>
            <p:ph idx="3" type="title"/>
          </p:nvPr>
        </p:nvSpPr>
        <p:spPr>
          <a:xfrm>
            <a:off x="639625" y="3619500"/>
            <a:ext cx="2212500" cy="11133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1000">
                <a:latin typeface="Lato"/>
                <a:ea typeface="Lato"/>
                <a:cs typeface="Lato"/>
                <a:sym typeface="Lato"/>
              </a:defRPr>
            </a:lvl1pPr>
            <a:lvl2pPr lv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1000">
                <a:latin typeface="Lato"/>
                <a:ea typeface="Lato"/>
                <a:cs typeface="Lato"/>
                <a:sym typeface="Lato"/>
              </a:defRPr>
            </a:lvl2pPr>
            <a:lvl3pPr lvl="2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1000">
                <a:latin typeface="Lato"/>
                <a:ea typeface="Lato"/>
                <a:cs typeface="Lato"/>
                <a:sym typeface="Lato"/>
              </a:defRPr>
            </a:lvl3pPr>
            <a:lvl4pPr lvl="3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1000">
                <a:latin typeface="Lato"/>
                <a:ea typeface="Lato"/>
                <a:cs typeface="Lato"/>
                <a:sym typeface="Lato"/>
              </a:defRPr>
            </a:lvl4pPr>
            <a:lvl5pPr lvl="4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1000">
                <a:latin typeface="Lato"/>
                <a:ea typeface="Lato"/>
                <a:cs typeface="Lato"/>
                <a:sym typeface="Lato"/>
              </a:defRPr>
            </a:lvl5pPr>
            <a:lvl6pPr lvl="5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1000">
                <a:latin typeface="Lato"/>
                <a:ea typeface="Lato"/>
                <a:cs typeface="Lato"/>
                <a:sym typeface="Lato"/>
              </a:defRPr>
            </a:lvl6pPr>
            <a:lvl7pPr lvl="6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1000">
                <a:latin typeface="Lato"/>
                <a:ea typeface="Lato"/>
                <a:cs typeface="Lato"/>
                <a:sym typeface="Lato"/>
              </a:defRPr>
            </a:lvl7pPr>
            <a:lvl8pPr lvl="7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1000">
                <a:latin typeface="Lato"/>
                <a:ea typeface="Lato"/>
                <a:cs typeface="Lato"/>
                <a:sym typeface="Lato"/>
              </a:defRPr>
            </a:lvl8pPr>
            <a:lvl9pPr lvl="8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1000"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251" name="Google Shape;251;p21"/>
          <p:cNvSpPr txBox="1"/>
          <p:nvPr>
            <p:ph idx="4" type="title"/>
          </p:nvPr>
        </p:nvSpPr>
        <p:spPr>
          <a:xfrm>
            <a:off x="3222225" y="2940425"/>
            <a:ext cx="1927500" cy="5745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>
                <a:latin typeface="Quantico"/>
                <a:ea typeface="Quantico"/>
                <a:cs typeface="Quantico"/>
                <a:sym typeface="Quantic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>
                <a:latin typeface="Quantico"/>
                <a:ea typeface="Quantico"/>
                <a:cs typeface="Quantico"/>
                <a:sym typeface="Quantic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>
                <a:latin typeface="Quantico"/>
                <a:ea typeface="Quantico"/>
                <a:cs typeface="Quantico"/>
                <a:sym typeface="Quantic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>
                <a:latin typeface="Quantico"/>
                <a:ea typeface="Quantico"/>
                <a:cs typeface="Quantico"/>
                <a:sym typeface="Quantic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>
                <a:latin typeface="Quantico"/>
                <a:ea typeface="Quantico"/>
                <a:cs typeface="Quantico"/>
                <a:sym typeface="Quantic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>
                <a:latin typeface="Quantico"/>
                <a:ea typeface="Quantico"/>
                <a:cs typeface="Quantico"/>
                <a:sym typeface="Quantic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>
                <a:latin typeface="Quantico"/>
                <a:ea typeface="Quantico"/>
                <a:cs typeface="Quantico"/>
                <a:sym typeface="Quantic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>
                <a:latin typeface="Quantico"/>
                <a:ea typeface="Quantico"/>
                <a:cs typeface="Quantico"/>
                <a:sym typeface="Quantico"/>
              </a:defRPr>
            </a:lvl9pPr>
          </a:lstStyle>
          <a:p/>
        </p:txBody>
      </p:sp>
      <p:sp>
        <p:nvSpPr>
          <p:cNvPr id="252" name="Google Shape;252;p21"/>
          <p:cNvSpPr txBox="1"/>
          <p:nvPr>
            <p:ph idx="5" type="title"/>
          </p:nvPr>
        </p:nvSpPr>
        <p:spPr>
          <a:xfrm>
            <a:off x="3219600" y="3619500"/>
            <a:ext cx="2212500" cy="11133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1000">
                <a:latin typeface="Lato"/>
                <a:ea typeface="Lato"/>
                <a:cs typeface="Lato"/>
                <a:sym typeface="Lato"/>
              </a:defRPr>
            </a:lvl1pPr>
            <a:lvl2pPr lv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1000">
                <a:latin typeface="Lato"/>
                <a:ea typeface="Lato"/>
                <a:cs typeface="Lato"/>
                <a:sym typeface="Lato"/>
              </a:defRPr>
            </a:lvl2pPr>
            <a:lvl3pPr lvl="2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1000">
                <a:latin typeface="Lato"/>
                <a:ea typeface="Lato"/>
                <a:cs typeface="Lato"/>
                <a:sym typeface="Lato"/>
              </a:defRPr>
            </a:lvl3pPr>
            <a:lvl4pPr lvl="3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1000">
                <a:latin typeface="Lato"/>
                <a:ea typeface="Lato"/>
                <a:cs typeface="Lato"/>
                <a:sym typeface="Lato"/>
              </a:defRPr>
            </a:lvl4pPr>
            <a:lvl5pPr lvl="4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1000">
                <a:latin typeface="Lato"/>
                <a:ea typeface="Lato"/>
                <a:cs typeface="Lato"/>
                <a:sym typeface="Lato"/>
              </a:defRPr>
            </a:lvl5pPr>
            <a:lvl6pPr lvl="5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1000">
                <a:latin typeface="Lato"/>
                <a:ea typeface="Lato"/>
                <a:cs typeface="Lato"/>
                <a:sym typeface="Lato"/>
              </a:defRPr>
            </a:lvl6pPr>
            <a:lvl7pPr lvl="6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1000">
                <a:latin typeface="Lato"/>
                <a:ea typeface="Lato"/>
                <a:cs typeface="Lato"/>
                <a:sym typeface="Lato"/>
              </a:defRPr>
            </a:lvl7pPr>
            <a:lvl8pPr lvl="7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1000">
                <a:latin typeface="Lato"/>
                <a:ea typeface="Lato"/>
                <a:cs typeface="Lato"/>
                <a:sym typeface="Lato"/>
              </a:defRPr>
            </a:lvl8pPr>
            <a:lvl9pPr lvl="8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1000"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253" name="Google Shape;253;p21"/>
          <p:cNvSpPr txBox="1"/>
          <p:nvPr>
            <p:ph idx="6" type="title"/>
          </p:nvPr>
        </p:nvSpPr>
        <p:spPr>
          <a:xfrm>
            <a:off x="5807450" y="2940425"/>
            <a:ext cx="1927500" cy="5745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>
                <a:latin typeface="Quantico"/>
                <a:ea typeface="Quantico"/>
                <a:cs typeface="Quantico"/>
                <a:sym typeface="Quantic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>
                <a:latin typeface="Quantico"/>
                <a:ea typeface="Quantico"/>
                <a:cs typeface="Quantico"/>
                <a:sym typeface="Quantic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>
                <a:latin typeface="Quantico"/>
                <a:ea typeface="Quantico"/>
                <a:cs typeface="Quantico"/>
                <a:sym typeface="Quantic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>
                <a:latin typeface="Quantico"/>
                <a:ea typeface="Quantico"/>
                <a:cs typeface="Quantico"/>
                <a:sym typeface="Quantic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>
                <a:latin typeface="Quantico"/>
                <a:ea typeface="Quantico"/>
                <a:cs typeface="Quantico"/>
                <a:sym typeface="Quantic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>
                <a:latin typeface="Quantico"/>
                <a:ea typeface="Quantico"/>
                <a:cs typeface="Quantico"/>
                <a:sym typeface="Quantic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>
                <a:latin typeface="Quantico"/>
                <a:ea typeface="Quantico"/>
                <a:cs typeface="Quantico"/>
                <a:sym typeface="Quantic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>
                <a:latin typeface="Quantico"/>
                <a:ea typeface="Quantico"/>
                <a:cs typeface="Quantico"/>
                <a:sym typeface="Quantico"/>
              </a:defRPr>
            </a:lvl9pPr>
          </a:lstStyle>
          <a:p/>
        </p:txBody>
      </p:sp>
      <p:sp>
        <p:nvSpPr>
          <p:cNvPr id="254" name="Google Shape;254;p21"/>
          <p:cNvSpPr txBox="1"/>
          <p:nvPr>
            <p:ph idx="7" type="title"/>
          </p:nvPr>
        </p:nvSpPr>
        <p:spPr>
          <a:xfrm>
            <a:off x="5804825" y="3619500"/>
            <a:ext cx="2212500" cy="11133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1000">
                <a:latin typeface="Lato"/>
                <a:ea typeface="Lato"/>
                <a:cs typeface="Lato"/>
                <a:sym typeface="Lato"/>
              </a:defRPr>
            </a:lvl1pPr>
            <a:lvl2pPr lv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1000">
                <a:latin typeface="Lato"/>
                <a:ea typeface="Lato"/>
                <a:cs typeface="Lato"/>
                <a:sym typeface="Lato"/>
              </a:defRPr>
            </a:lvl2pPr>
            <a:lvl3pPr lvl="2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1000">
                <a:latin typeface="Lato"/>
                <a:ea typeface="Lato"/>
                <a:cs typeface="Lato"/>
                <a:sym typeface="Lato"/>
              </a:defRPr>
            </a:lvl3pPr>
            <a:lvl4pPr lvl="3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1000">
                <a:latin typeface="Lato"/>
                <a:ea typeface="Lato"/>
                <a:cs typeface="Lato"/>
                <a:sym typeface="Lato"/>
              </a:defRPr>
            </a:lvl4pPr>
            <a:lvl5pPr lvl="4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1000">
                <a:latin typeface="Lato"/>
                <a:ea typeface="Lato"/>
                <a:cs typeface="Lato"/>
                <a:sym typeface="Lato"/>
              </a:defRPr>
            </a:lvl5pPr>
            <a:lvl6pPr lvl="5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1000">
                <a:latin typeface="Lato"/>
                <a:ea typeface="Lato"/>
                <a:cs typeface="Lato"/>
                <a:sym typeface="Lato"/>
              </a:defRPr>
            </a:lvl6pPr>
            <a:lvl7pPr lvl="6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1000">
                <a:latin typeface="Lato"/>
                <a:ea typeface="Lato"/>
                <a:cs typeface="Lato"/>
                <a:sym typeface="Lato"/>
              </a:defRPr>
            </a:lvl7pPr>
            <a:lvl8pPr lvl="7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1000">
                <a:latin typeface="Lato"/>
                <a:ea typeface="Lato"/>
                <a:cs typeface="Lato"/>
                <a:sym typeface="Lato"/>
              </a:defRPr>
            </a:lvl8pPr>
            <a:lvl9pPr lvl="8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1000"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255" name="Google Shape;255;p21"/>
          <p:cNvSpPr txBox="1"/>
          <p:nvPr>
            <p:ph idx="8" type="title"/>
          </p:nvPr>
        </p:nvSpPr>
        <p:spPr>
          <a:xfrm>
            <a:off x="459325" y="788000"/>
            <a:ext cx="4648200" cy="10398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2400">
                <a:latin typeface="Quantico"/>
                <a:ea typeface="Quantico"/>
                <a:cs typeface="Quantico"/>
                <a:sym typeface="Quantic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2400">
                <a:latin typeface="Quantico"/>
                <a:ea typeface="Quantico"/>
                <a:cs typeface="Quantico"/>
                <a:sym typeface="Quantic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2400">
                <a:latin typeface="Quantico"/>
                <a:ea typeface="Quantico"/>
                <a:cs typeface="Quantico"/>
                <a:sym typeface="Quantic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2400">
                <a:latin typeface="Quantico"/>
                <a:ea typeface="Quantico"/>
                <a:cs typeface="Quantico"/>
                <a:sym typeface="Quantic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2400">
                <a:latin typeface="Quantico"/>
                <a:ea typeface="Quantico"/>
                <a:cs typeface="Quantico"/>
                <a:sym typeface="Quantic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2400">
                <a:latin typeface="Quantico"/>
                <a:ea typeface="Quantico"/>
                <a:cs typeface="Quantico"/>
                <a:sym typeface="Quantic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2400">
                <a:latin typeface="Quantico"/>
                <a:ea typeface="Quantico"/>
                <a:cs typeface="Quantico"/>
                <a:sym typeface="Quantic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2400">
                <a:latin typeface="Quantico"/>
                <a:ea typeface="Quantico"/>
                <a:cs typeface="Quantico"/>
                <a:sym typeface="Quantic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o-to-market ideas - ALT 3">
  <p:cSld name="CUSTOM_5_1_1_1_2">
    <p:bg>
      <p:bgPr>
        <a:solidFill>
          <a:schemeClr val="lt1"/>
        </a:solidFill>
      </p:bgPr>
    </p:bg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22"/>
          <p:cNvSpPr txBox="1"/>
          <p:nvPr/>
        </p:nvSpPr>
        <p:spPr>
          <a:xfrm>
            <a:off x="8578200" y="4960647"/>
            <a:ext cx="281100" cy="1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fld id="{00000000-1234-1234-1234-123412341234}" type="slidenum">
              <a:rPr lang="en" sz="5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‹#›</a:t>
            </a:fld>
            <a:endParaRPr sz="5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</a:pPr>
            <a:r>
              <a:t/>
            </a:r>
            <a:endParaRPr sz="5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</a:pPr>
            <a:r>
              <a:t/>
            </a:r>
            <a:endParaRPr sz="5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58" name="Google Shape;258;p22"/>
          <p:cNvSpPr txBox="1"/>
          <p:nvPr>
            <p:ph type="title"/>
          </p:nvPr>
        </p:nvSpPr>
        <p:spPr>
          <a:xfrm>
            <a:off x="439550" y="765750"/>
            <a:ext cx="5045700" cy="10398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2400">
                <a:solidFill>
                  <a:schemeClr val="accent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24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24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24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24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24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24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24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24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9pPr>
          </a:lstStyle>
          <a:p/>
        </p:txBody>
      </p:sp>
      <p:sp>
        <p:nvSpPr>
          <p:cNvPr id="259" name="Google Shape;259;p22"/>
          <p:cNvSpPr txBox="1"/>
          <p:nvPr>
            <p:ph idx="1" type="subTitle"/>
          </p:nvPr>
        </p:nvSpPr>
        <p:spPr>
          <a:xfrm>
            <a:off x="446900" y="397650"/>
            <a:ext cx="5344500" cy="5745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700"/>
              <a:buFont typeface="Lato"/>
              <a:buNone/>
              <a:defRPr sz="1600">
                <a:solidFill>
                  <a:schemeClr val="accent6"/>
                </a:solidFill>
              </a:defRPr>
            </a:lvl1pPr>
            <a:lvl2pPr lvl="1"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700"/>
              <a:buFont typeface="Lato"/>
              <a:buNone/>
              <a:defRPr sz="1600">
                <a:solidFill>
                  <a:schemeClr val="accent6"/>
                </a:solidFill>
              </a:defRPr>
            </a:lvl2pPr>
            <a:lvl3pPr lvl="2"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700"/>
              <a:buFont typeface="Lato"/>
              <a:buNone/>
              <a:defRPr sz="1600">
                <a:solidFill>
                  <a:schemeClr val="accent6"/>
                </a:solidFill>
              </a:defRPr>
            </a:lvl3pPr>
            <a:lvl4pPr lvl="3"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700"/>
              <a:buFont typeface="Lato"/>
              <a:buNone/>
              <a:defRPr sz="1600">
                <a:solidFill>
                  <a:schemeClr val="accent6"/>
                </a:solidFill>
              </a:defRPr>
            </a:lvl4pPr>
            <a:lvl5pPr lvl="4"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700"/>
              <a:buFont typeface="Lato"/>
              <a:buNone/>
              <a:defRPr sz="1600">
                <a:solidFill>
                  <a:schemeClr val="accent6"/>
                </a:solidFill>
              </a:defRPr>
            </a:lvl5pPr>
            <a:lvl6pPr lvl="5"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700"/>
              <a:buFont typeface="Lato"/>
              <a:buNone/>
              <a:defRPr sz="1600">
                <a:solidFill>
                  <a:schemeClr val="accent6"/>
                </a:solidFill>
              </a:defRPr>
            </a:lvl6pPr>
            <a:lvl7pPr lvl="6"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700"/>
              <a:buFont typeface="Lato"/>
              <a:buNone/>
              <a:defRPr sz="1600">
                <a:solidFill>
                  <a:schemeClr val="accent6"/>
                </a:solidFill>
              </a:defRPr>
            </a:lvl7pPr>
            <a:lvl8pPr lvl="7"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700"/>
              <a:buFont typeface="Lato"/>
              <a:buNone/>
              <a:defRPr sz="1600">
                <a:solidFill>
                  <a:schemeClr val="accent6"/>
                </a:solidFill>
              </a:defRPr>
            </a:lvl8pPr>
            <a:lvl9pPr lvl="8">
              <a:spcBef>
                <a:spcPts val="1000"/>
              </a:spcBef>
              <a:spcAft>
                <a:spcPts val="1000"/>
              </a:spcAft>
              <a:buClr>
                <a:schemeClr val="accent6"/>
              </a:buClr>
              <a:buSzPts val="1700"/>
              <a:buFont typeface="Lato"/>
              <a:buNone/>
              <a:defRPr sz="1600">
                <a:solidFill>
                  <a:schemeClr val="accent6"/>
                </a:solidFill>
              </a:defRPr>
            </a:lvl9pPr>
          </a:lstStyle>
          <a:p/>
        </p:txBody>
      </p:sp>
      <p:sp>
        <p:nvSpPr>
          <p:cNvPr id="260" name="Google Shape;260;p22"/>
          <p:cNvSpPr txBox="1"/>
          <p:nvPr>
            <p:ph idx="2" type="title"/>
          </p:nvPr>
        </p:nvSpPr>
        <p:spPr>
          <a:xfrm>
            <a:off x="423025" y="2331750"/>
            <a:ext cx="1600200" cy="252000"/>
          </a:xfrm>
          <a:prstGeom prst="rect">
            <a:avLst/>
          </a:prstGeom>
        </p:spPr>
        <p:txBody>
          <a:bodyPr anchorCtr="0" anchor="ctr" bIns="0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>
                <a:solidFill>
                  <a:schemeClr val="accent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Quantico"/>
              <a:buNone/>
              <a:defRPr sz="12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Quantico"/>
              <a:buNone/>
              <a:defRPr sz="12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Quantico"/>
              <a:buNone/>
              <a:defRPr sz="12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Quantico"/>
              <a:buNone/>
              <a:defRPr sz="12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Quantico"/>
              <a:buNone/>
              <a:defRPr sz="12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Quantico"/>
              <a:buNone/>
              <a:defRPr sz="12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Quantico"/>
              <a:buNone/>
              <a:defRPr sz="12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Quantico"/>
              <a:buNone/>
              <a:defRPr sz="12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9pPr>
          </a:lstStyle>
          <a:p/>
        </p:txBody>
      </p:sp>
      <p:sp>
        <p:nvSpPr>
          <p:cNvPr id="261" name="Google Shape;261;p22"/>
          <p:cNvSpPr txBox="1"/>
          <p:nvPr>
            <p:ph idx="3" type="body"/>
          </p:nvPr>
        </p:nvSpPr>
        <p:spPr>
          <a:xfrm>
            <a:off x="423025" y="2733050"/>
            <a:ext cx="1600200" cy="195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>
            <a:lvl1pPr indent="-2857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"/>
              <a:buChar char="●"/>
              <a:defRPr sz="900">
                <a:solidFill>
                  <a:schemeClr val="accent6"/>
                </a:solidFill>
              </a:defRPr>
            </a:lvl1pPr>
            <a:lvl2pPr indent="-285750" lvl="1" marL="9144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900"/>
              <a:buChar char="○"/>
              <a:defRPr sz="900">
                <a:solidFill>
                  <a:schemeClr val="accent6"/>
                </a:solidFill>
              </a:defRPr>
            </a:lvl2pPr>
            <a:lvl3pPr indent="-285750" lvl="2" marL="13716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900"/>
              <a:buChar char="■"/>
              <a:defRPr sz="900">
                <a:solidFill>
                  <a:schemeClr val="accent6"/>
                </a:solidFill>
              </a:defRPr>
            </a:lvl3pPr>
            <a:lvl4pPr indent="-285750" lvl="3" marL="18288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900"/>
              <a:buChar char="●"/>
              <a:defRPr sz="900">
                <a:solidFill>
                  <a:schemeClr val="accent6"/>
                </a:solidFill>
              </a:defRPr>
            </a:lvl4pPr>
            <a:lvl5pPr indent="-285750" lvl="4" marL="22860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900"/>
              <a:buChar char="○"/>
              <a:defRPr sz="900">
                <a:solidFill>
                  <a:schemeClr val="accent6"/>
                </a:solidFill>
              </a:defRPr>
            </a:lvl5pPr>
            <a:lvl6pPr indent="-285750" lvl="5" marL="27432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900"/>
              <a:buChar char="■"/>
              <a:defRPr sz="900">
                <a:solidFill>
                  <a:schemeClr val="accent6"/>
                </a:solidFill>
              </a:defRPr>
            </a:lvl6pPr>
            <a:lvl7pPr indent="-285750" lvl="6" marL="32004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900"/>
              <a:buChar char="●"/>
              <a:defRPr sz="900">
                <a:solidFill>
                  <a:schemeClr val="accent6"/>
                </a:solidFill>
              </a:defRPr>
            </a:lvl7pPr>
            <a:lvl8pPr indent="-285750" lvl="7" marL="36576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900"/>
              <a:buChar char="○"/>
              <a:defRPr sz="900">
                <a:solidFill>
                  <a:schemeClr val="accent6"/>
                </a:solidFill>
              </a:defRPr>
            </a:lvl8pPr>
            <a:lvl9pPr indent="-285750" lvl="8" marL="411480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accent6"/>
              </a:buClr>
              <a:buSzPts val="900"/>
              <a:buChar char="■"/>
              <a:defRPr sz="900">
                <a:solidFill>
                  <a:schemeClr val="accent6"/>
                </a:solidFill>
              </a:defRPr>
            </a:lvl9pPr>
          </a:lstStyle>
          <a:p/>
        </p:txBody>
      </p:sp>
      <p:sp>
        <p:nvSpPr>
          <p:cNvPr id="262" name="Google Shape;262;p22"/>
          <p:cNvSpPr txBox="1"/>
          <p:nvPr>
            <p:ph idx="4" type="title"/>
          </p:nvPr>
        </p:nvSpPr>
        <p:spPr>
          <a:xfrm>
            <a:off x="2568575" y="2331750"/>
            <a:ext cx="1722300" cy="252000"/>
          </a:xfrm>
          <a:prstGeom prst="rect">
            <a:avLst/>
          </a:prstGeom>
        </p:spPr>
        <p:txBody>
          <a:bodyPr anchorCtr="0" anchor="ctr" bIns="0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>
                <a:solidFill>
                  <a:schemeClr val="accent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Quantico"/>
              <a:buNone/>
              <a:defRPr sz="12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Quantico"/>
              <a:buNone/>
              <a:defRPr sz="12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Quantico"/>
              <a:buNone/>
              <a:defRPr sz="12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Quantico"/>
              <a:buNone/>
              <a:defRPr sz="12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Quantico"/>
              <a:buNone/>
              <a:defRPr sz="12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Quantico"/>
              <a:buNone/>
              <a:defRPr sz="12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Quantico"/>
              <a:buNone/>
              <a:defRPr sz="12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Quantico"/>
              <a:buNone/>
              <a:defRPr sz="12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9pPr>
          </a:lstStyle>
          <a:p/>
        </p:txBody>
      </p:sp>
      <p:sp>
        <p:nvSpPr>
          <p:cNvPr id="263" name="Google Shape;263;p22"/>
          <p:cNvSpPr txBox="1"/>
          <p:nvPr>
            <p:ph idx="5" type="body"/>
          </p:nvPr>
        </p:nvSpPr>
        <p:spPr>
          <a:xfrm>
            <a:off x="2568575" y="2733050"/>
            <a:ext cx="1722300" cy="195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>
            <a:lvl1pPr indent="-2857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"/>
              <a:buChar char="●"/>
              <a:defRPr sz="900">
                <a:solidFill>
                  <a:schemeClr val="accent6"/>
                </a:solidFill>
              </a:defRPr>
            </a:lvl1pPr>
            <a:lvl2pPr indent="-285750" lvl="1" marL="9144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900"/>
              <a:buChar char="○"/>
              <a:defRPr sz="900">
                <a:solidFill>
                  <a:schemeClr val="accent6"/>
                </a:solidFill>
              </a:defRPr>
            </a:lvl2pPr>
            <a:lvl3pPr indent="-285750" lvl="2" marL="13716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900"/>
              <a:buChar char="■"/>
              <a:defRPr sz="900">
                <a:solidFill>
                  <a:schemeClr val="accent6"/>
                </a:solidFill>
              </a:defRPr>
            </a:lvl3pPr>
            <a:lvl4pPr indent="-285750" lvl="3" marL="18288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900"/>
              <a:buChar char="●"/>
              <a:defRPr sz="900">
                <a:solidFill>
                  <a:schemeClr val="accent6"/>
                </a:solidFill>
              </a:defRPr>
            </a:lvl4pPr>
            <a:lvl5pPr indent="-285750" lvl="4" marL="22860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900"/>
              <a:buChar char="○"/>
              <a:defRPr sz="900">
                <a:solidFill>
                  <a:schemeClr val="accent6"/>
                </a:solidFill>
              </a:defRPr>
            </a:lvl5pPr>
            <a:lvl6pPr indent="-285750" lvl="5" marL="27432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900"/>
              <a:buChar char="■"/>
              <a:defRPr sz="900">
                <a:solidFill>
                  <a:schemeClr val="accent6"/>
                </a:solidFill>
              </a:defRPr>
            </a:lvl6pPr>
            <a:lvl7pPr indent="-285750" lvl="6" marL="32004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900"/>
              <a:buChar char="●"/>
              <a:defRPr sz="900">
                <a:solidFill>
                  <a:schemeClr val="accent6"/>
                </a:solidFill>
              </a:defRPr>
            </a:lvl7pPr>
            <a:lvl8pPr indent="-285750" lvl="7" marL="36576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900"/>
              <a:buChar char="○"/>
              <a:defRPr sz="900">
                <a:solidFill>
                  <a:schemeClr val="accent6"/>
                </a:solidFill>
              </a:defRPr>
            </a:lvl8pPr>
            <a:lvl9pPr indent="-285750" lvl="8" marL="411480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accent6"/>
              </a:buClr>
              <a:buSzPts val="900"/>
              <a:buChar char="■"/>
              <a:defRPr sz="900">
                <a:solidFill>
                  <a:schemeClr val="accent6"/>
                </a:solidFill>
              </a:defRPr>
            </a:lvl9pPr>
          </a:lstStyle>
          <a:p/>
        </p:txBody>
      </p:sp>
      <p:sp>
        <p:nvSpPr>
          <p:cNvPr id="264" name="Google Shape;264;p22"/>
          <p:cNvSpPr txBox="1"/>
          <p:nvPr>
            <p:ph idx="6" type="title"/>
          </p:nvPr>
        </p:nvSpPr>
        <p:spPr>
          <a:xfrm>
            <a:off x="4751950" y="2331750"/>
            <a:ext cx="1722300" cy="252000"/>
          </a:xfrm>
          <a:prstGeom prst="rect">
            <a:avLst/>
          </a:prstGeom>
        </p:spPr>
        <p:txBody>
          <a:bodyPr anchorCtr="0" anchor="ctr" bIns="0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>
                <a:solidFill>
                  <a:schemeClr val="accent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Quantico"/>
              <a:buNone/>
              <a:defRPr sz="12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Quantico"/>
              <a:buNone/>
              <a:defRPr sz="12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Quantico"/>
              <a:buNone/>
              <a:defRPr sz="12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Quantico"/>
              <a:buNone/>
              <a:defRPr sz="12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Quantico"/>
              <a:buNone/>
              <a:defRPr sz="12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Quantico"/>
              <a:buNone/>
              <a:defRPr sz="12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Quantico"/>
              <a:buNone/>
              <a:defRPr sz="12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Quantico"/>
              <a:buNone/>
              <a:defRPr sz="12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9pPr>
          </a:lstStyle>
          <a:p/>
        </p:txBody>
      </p:sp>
      <p:sp>
        <p:nvSpPr>
          <p:cNvPr id="265" name="Google Shape;265;p22"/>
          <p:cNvSpPr txBox="1"/>
          <p:nvPr>
            <p:ph idx="7" type="body"/>
          </p:nvPr>
        </p:nvSpPr>
        <p:spPr>
          <a:xfrm>
            <a:off x="4751950" y="2733050"/>
            <a:ext cx="1722300" cy="195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>
            <a:lvl1pPr indent="-2857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"/>
              <a:buChar char="●"/>
              <a:defRPr sz="900">
                <a:solidFill>
                  <a:schemeClr val="accent6"/>
                </a:solidFill>
              </a:defRPr>
            </a:lvl1pPr>
            <a:lvl2pPr indent="-285750" lvl="1" marL="9144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900"/>
              <a:buChar char="○"/>
              <a:defRPr sz="900">
                <a:solidFill>
                  <a:schemeClr val="accent6"/>
                </a:solidFill>
              </a:defRPr>
            </a:lvl2pPr>
            <a:lvl3pPr indent="-285750" lvl="2" marL="13716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900"/>
              <a:buChar char="■"/>
              <a:defRPr sz="900">
                <a:solidFill>
                  <a:schemeClr val="accent6"/>
                </a:solidFill>
              </a:defRPr>
            </a:lvl3pPr>
            <a:lvl4pPr indent="-285750" lvl="3" marL="18288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900"/>
              <a:buChar char="●"/>
              <a:defRPr sz="900">
                <a:solidFill>
                  <a:schemeClr val="accent6"/>
                </a:solidFill>
              </a:defRPr>
            </a:lvl4pPr>
            <a:lvl5pPr indent="-285750" lvl="4" marL="22860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900"/>
              <a:buChar char="○"/>
              <a:defRPr sz="900">
                <a:solidFill>
                  <a:schemeClr val="accent6"/>
                </a:solidFill>
              </a:defRPr>
            </a:lvl5pPr>
            <a:lvl6pPr indent="-285750" lvl="5" marL="27432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900"/>
              <a:buChar char="■"/>
              <a:defRPr sz="900">
                <a:solidFill>
                  <a:schemeClr val="accent6"/>
                </a:solidFill>
              </a:defRPr>
            </a:lvl6pPr>
            <a:lvl7pPr indent="-285750" lvl="6" marL="32004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900"/>
              <a:buChar char="●"/>
              <a:defRPr sz="900">
                <a:solidFill>
                  <a:schemeClr val="accent6"/>
                </a:solidFill>
              </a:defRPr>
            </a:lvl7pPr>
            <a:lvl8pPr indent="-285750" lvl="7" marL="36576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900"/>
              <a:buChar char="○"/>
              <a:defRPr sz="900">
                <a:solidFill>
                  <a:schemeClr val="accent6"/>
                </a:solidFill>
              </a:defRPr>
            </a:lvl8pPr>
            <a:lvl9pPr indent="-285750" lvl="8" marL="411480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accent6"/>
              </a:buClr>
              <a:buSzPts val="900"/>
              <a:buChar char="■"/>
              <a:defRPr sz="900">
                <a:solidFill>
                  <a:schemeClr val="accent6"/>
                </a:solidFill>
              </a:defRPr>
            </a:lvl9pPr>
          </a:lstStyle>
          <a:p/>
        </p:txBody>
      </p:sp>
      <p:sp>
        <p:nvSpPr>
          <p:cNvPr id="266" name="Google Shape;266;p22"/>
          <p:cNvSpPr txBox="1"/>
          <p:nvPr>
            <p:ph idx="8" type="title"/>
          </p:nvPr>
        </p:nvSpPr>
        <p:spPr>
          <a:xfrm>
            <a:off x="6909425" y="2331750"/>
            <a:ext cx="1722300" cy="252000"/>
          </a:xfrm>
          <a:prstGeom prst="rect">
            <a:avLst/>
          </a:prstGeom>
        </p:spPr>
        <p:txBody>
          <a:bodyPr anchorCtr="0" anchor="ctr" bIns="0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>
                <a:solidFill>
                  <a:schemeClr val="accent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Quantico"/>
              <a:buNone/>
              <a:defRPr sz="12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Quantico"/>
              <a:buNone/>
              <a:defRPr sz="12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Quantico"/>
              <a:buNone/>
              <a:defRPr sz="12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Quantico"/>
              <a:buNone/>
              <a:defRPr sz="12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Quantico"/>
              <a:buNone/>
              <a:defRPr sz="12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Quantico"/>
              <a:buNone/>
              <a:defRPr sz="12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Quantico"/>
              <a:buNone/>
              <a:defRPr sz="12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Quantico"/>
              <a:buNone/>
              <a:defRPr sz="12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9pPr>
          </a:lstStyle>
          <a:p/>
        </p:txBody>
      </p:sp>
      <p:sp>
        <p:nvSpPr>
          <p:cNvPr id="267" name="Google Shape;267;p22"/>
          <p:cNvSpPr txBox="1"/>
          <p:nvPr>
            <p:ph idx="9" type="body"/>
          </p:nvPr>
        </p:nvSpPr>
        <p:spPr>
          <a:xfrm>
            <a:off x="6855900" y="2733050"/>
            <a:ext cx="1722300" cy="195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>
            <a:lvl1pPr indent="-2857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"/>
              <a:buChar char="●"/>
              <a:defRPr sz="900">
                <a:solidFill>
                  <a:schemeClr val="accent6"/>
                </a:solidFill>
              </a:defRPr>
            </a:lvl1pPr>
            <a:lvl2pPr indent="-285750" lvl="1" marL="9144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900"/>
              <a:buChar char="○"/>
              <a:defRPr sz="900">
                <a:solidFill>
                  <a:schemeClr val="accent6"/>
                </a:solidFill>
              </a:defRPr>
            </a:lvl2pPr>
            <a:lvl3pPr indent="-285750" lvl="2" marL="13716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900"/>
              <a:buChar char="■"/>
              <a:defRPr sz="900">
                <a:solidFill>
                  <a:schemeClr val="accent6"/>
                </a:solidFill>
              </a:defRPr>
            </a:lvl3pPr>
            <a:lvl4pPr indent="-285750" lvl="3" marL="18288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900"/>
              <a:buChar char="●"/>
              <a:defRPr sz="900">
                <a:solidFill>
                  <a:schemeClr val="accent6"/>
                </a:solidFill>
              </a:defRPr>
            </a:lvl4pPr>
            <a:lvl5pPr indent="-285750" lvl="4" marL="22860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900"/>
              <a:buChar char="○"/>
              <a:defRPr sz="900">
                <a:solidFill>
                  <a:schemeClr val="accent6"/>
                </a:solidFill>
              </a:defRPr>
            </a:lvl5pPr>
            <a:lvl6pPr indent="-285750" lvl="5" marL="27432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900"/>
              <a:buChar char="■"/>
              <a:defRPr sz="900">
                <a:solidFill>
                  <a:schemeClr val="accent6"/>
                </a:solidFill>
              </a:defRPr>
            </a:lvl6pPr>
            <a:lvl7pPr indent="-285750" lvl="6" marL="32004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900"/>
              <a:buChar char="●"/>
              <a:defRPr sz="900">
                <a:solidFill>
                  <a:schemeClr val="accent6"/>
                </a:solidFill>
              </a:defRPr>
            </a:lvl7pPr>
            <a:lvl8pPr indent="-285750" lvl="7" marL="36576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900"/>
              <a:buChar char="○"/>
              <a:defRPr sz="900">
                <a:solidFill>
                  <a:schemeClr val="accent6"/>
                </a:solidFill>
              </a:defRPr>
            </a:lvl8pPr>
            <a:lvl9pPr indent="-285750" lvl="8" marL="411480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accent6"/>
              </a:buClr>
              <a:buSzPts val="900"/>
              <a:buChar char="■"/>
              <a:defRPr sz="900">
                <a:solidFill>
                  <a:schemeClr val="accent6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o-to-market ideas - ALT 2">
  <p:cSld name="CUSTOM_5_1_1_1_3">
    <p:bg>
      <p:bgPr>
        <a:solidFill>
          <a:schemeClr val="lt1"/>
        </a:solidFill>
      </p:bgPr>
    </p:bg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23"/>
          <p:cNvSpPr txBox="1"/>
          <p:nvPr>
            <p:ph type="title"/>
          </p:nvPr>
        </p:nvSpPr>
        <p:spPr>
          <a:xfrm>
            <a:off x="439550" y="765750"/>
            <a:ext cx="5045700" cy="10398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2400">
                <a:solidFill>
                  <a:schemeClr val="accent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24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24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24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24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24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24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24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24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9pPr>
          </a:lstStyle>
          <a:p/>
        </p:txBody>
      </p:sp>
      <p:sp>
        <p:nvSpPr>
          <p:cNvPr id="270" name="Google Shape;270;p23"/>
          <p:cNvSpPr txBox="1"/>
          <p:nvPr>
            <p:ph idx="1" type="subTitle"/>
          </p:nvPr>
        </p:nvSpPr>
        <p:spPr>
          <a:xfrm>
            <a:off x="446900" y="397650"/>
            <a:ext cx="5344500" cy="5745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700"/>
              <a:buFont typeface="Lato"/>
              <a:buNone/>
              <a:defRPr sz="1600">
                <a:solidFill>
                  <a:schemeClr val="accent6"/>
                </a:solidFill>
              </a:defRPr>
            </a:lvl1pPr>
            <a:lvl2pPr lvl="1"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700"/>
              <a:buFont typeface="Lato"/>
              <a:buNone/>
              <a:defRPr sz="1600">
                <a:solidFill>
                  <a:schemeClr val="accent6"/>
                </a:solidFill>
              </a:defRPr>
            </a:lvl2pPr>
            <a:lvl3pPr lvl="2"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700"/>
              <a:buFont typeface="Lato"/>
              <a:buNone/>
              <a:defRPr sz="1600">
                <a:solidFill>
                  <a:schemeClr val="accent6"/>
                </a:solidFill>
              </a:defRPr>
            </a:lvl3pPr>
            <a:lvl4pPr lvl="3"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700"/>
              <a:buFont typeface="Lato"/>
              <a:buNone/>
              <a:defRPr sz="1600">
                <a:solidFill>
                  <a:schemeClr val="accent6"/>
                </a:solidFill>
              </a:defRPr>
            </a:lvl4pPr>
            <a:lvl5pPr lvl="4"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700"/>
              <a:buFont typeface="Lato"/>
              <a:buNone/>
              <a:defRPr sz="1600">
                <a:solidFill>
                  <a:schemeClr val="accent6"/>
                </a:solidFill>
              </a:defRPr>
            </a:lvl5pPr>
            <a:lvl6pPr lvl="5"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700"/>
              <a:buFont typeface="Lato"/>
              <a:buNone/>
              <a:defRPr sz="1600">
                <a:solidFill>
                  <a:schemeClr val="accent6"/>
                </a:solidFill>
              </a:defRPr>
            </a:lvl6pPr>
            <a:lvl7pPr lvl="6"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700"/>
              <a:buFont typeface="Lato"/>
              <a:buNone/>
              <a:defRPr sz="1600">
                <a:solidFill>
                  <a:schemeClr val="accent6"/>
                </a:solidFill>
              </a:defRPr>
            </a:lvl7pPr>
            <a:lvl8pPr lvl="7"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700"/>
              <a:buFont typeface="Lato"/>
              <a:buNone/>
              <a:defRPr sz="1600">
                <a:solidFill>
                  <a:schemeClr val="accent6"/>
                </a:solidFill>
              </a:defRPr>
            </a:lvl8pPr>
            <a:lvl9pPr lvl="8">
              <a:spcBef>
                <a:spcPts val="1000"/>
              </a:spcBef>
              <a:spcAft>
                <a:spcPts val="1000"/>
              </a:spcAft>
              <a:buClr>
                <a:schemeClr val="accent6"/>
              </a:buClr>
              <a:buSzPts val="1700"/>
              <a:buFont typeface="Lato"/>
              <a:buNone/>
              <a:defRPr sz="1600">
                <a:solidFill>
                  <a:schemeClr val="accent6"/>
                </a:solidFill>
              </a:defRPr>
            </a:lvl9pPr>
          </a:lstStyle>
          <a:p/>
        </p:txBody>
      </p:sp>
      <p:sp>
        <p:nvSpPr>
          <p:cNvPr id="271" name="Google Shape;271;p23"/>
          <p:cNvSpPr txBox="1"/>
          <p:nvPr>
            <p:ph idx="2" type="subTitle"/>
          </p:nvPr>
        </p:nvSpPr>
        <p:spPr>
          <a:xfrm>
            <a:off x="705575" y="2387975"/>
            <a:ext cx="1236900" cy="391500"/>
          </a:xfrm>
          <a:prstGeom prst="rect">
            <a:avLst/>
          </a:prstGeom>
        </p:spPr>
        <p:txBody>
          <a:bodyPr anchorCtr="0" anchor="ctr" bIns="0" lIns="0" spcFirstLastPara="1" rIns="91425" wrap="square" tIns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"/>
              <a:buNone/>
              <a:defRPr sz="900">
                <a:solidFill>
                  <a:schemeClr val="accent6"/>
                </a:solidFill>
              </a:defRPr>
            </a:lvl1pPr>
            <a:lvl2pPr lv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900"/>
              <a:buNone/>
              <a:defRPr sz="900">
                <a:solidFill>
                  <a:schemeClr val="accent6"/>
                </a:solidFill>
              </a:defRPr>
            </a:lvl2pPr>
            <a:lvl3pPr lvl="2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900"/>
              <a:buNone/>
              <a:defRPr sz="900">
                <a:solidFill>
                  <a:schemeClr val="accent6"/>
                </a:solidFill>
              </a:defRPr>
            </a:lvl3pPr>
            <a:lvl4pPr lvl="3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900"/>
              <a:buNone/>
              <a:defRPr sz="900">
                <a:solidFill>
                  <a:schemeClr val="accent6"/>
                </a:solidFill>
              </a:defRPr>
            </a:lvl4pPr>
            <a:lvl5pPr lvl="4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900"/>
              <a:buNone/>
              <a:defRPr sz="900">
                <a:solidFill>
                  <a:schemeClr val="accent6"/>
                </a:solidFill>
              </a:defRPr>
            </a:lvl5pPr>
            <a:lvl6pPr lvl="5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900"/>
              <a:buNone/>
              <a:defRPr sz="900">
                <a:solidFill>
                  <a:schemeClr val="accent6"/>
                </a:solidFill>
              </a:defRPr>
            </a:lvl6pPr>
            <a:lvl7pPr lvl="6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900"/>
              <a:buNone/>
              <a:defRPr sz="900">
                <a:solidFill>
                  <a:schemeClr val="accent6"/>
                </a:solidFill>
              </a:defRPr>
            </a:lvl7pPr>
            <a:lvl8pPr lvl="7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900"/>
              <a:buNone/>
              <a:defRPr sz="900">
                <a:solidFill>
                  <a:schemeClr val="accent6"/>
                </a:solidFill>
              </a:defRPr>
            </a:lvl8pPr>
            <a:lvl9pPr lvl="8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6"/>
              </a:buClr>
              <a:buSzPts val="900"/>
              <a:buNone/>
              <a:defRPr sz="900">
                <a:solidFill>
                  <a:schemeClr val="accent6"/>
                </a:solidFill>
              </a:defRPr>
            </a:lvl9pPr>
          </a:lstStyle>
          <a:p/>
        </p:txBody>
      </p:sp>
      <p:sp>
        <p:nvSpPr>
          <p:cNvPr id="272" name="Google Shape;272;p23"/>
          <p:cNvSpPr txBox="1"/>
          <p:nvPr>
            <p:ph idx="3" type="subTitle"/>
          </p:nvPr>
        </p:nvSpPr>
        <p:spPr>
          <a:xfrm>
            <a:off x="705575" y="2948575"/>
            <a:ext cx="1236900" cy="391500"/>
          </a:xfrm>
          <a:prstGeom prst="rect">
            <a:avLst/>
          </a:prstGeom>
        </p:spPr>
        <p:txBody>
          <a:bodyPr anchorCtr="0" anchor="ctr" bIns="0" lIns="0" spcFirstLastPara="1" rIns="91425" wrap="square" tIns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"/>
              <a:buNone/>
              <a:defRPr sz="900">
                <a:solidFill>
                  <a:schemeClr val="accent6"/>
                </a:solidFill>
              </a:defRPr>
            </a:lvl1pPr>
            <a:lvl2pPr lv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900"/>
              <a:buNone/>
              <a:defRPr sz="900">
                <a:solidFill>
                  <a:schemeClr val="accent6"/>
                </a:solidFill>
              </a:defRPr>
            </a:lvl2pPr>
            <a:lvl3pPr lvl="2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900"/>
              <a:buNone/>
              <a:defRPr sz="900">
                <a:solidFill>
                  <a:schemeClr val="accent6"/>
                </a:solidFill>
              </a:defRPr>
            </a:lvl3pPr>
            <a:lvl4pPr lvl="3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900"/>
              <a:buNone/>
              <a:defRPr sz="900">
                <a:solidFill>
                  <a:schemeClr val="accent6"/>
                </a:solidFill>
              </a:defRPr>
            </a:lvl4pPr>
            <a:lvl5pPr lvl="4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900"/>
              <a:buNone/>
              <a:defRPr sz="900">
                <a:solidFill>
                  <a:schemeClr val="accent6"/>
                </a:solidFill>
              </a:defRPr>
            </a:lvl5pPr>
            <a:lvl6pPr lvl="5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900"/>
              <a:buNone/>
              <a:defRPr sz="900">
                <a:solidFill>
                  <a:schemeClr val="accent6"/>
                </a:solidFill>
              </a:defRPr>
            </a:lvl6pPr>
            <a:lvl7pPr lvl="6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900"/>
              <a:buNone/>
              <a:defRPr sz="900">
                <a:solidFill>
                  <a:schemeClr val="accent6"/>
                </a:solidFill>
              </a:defRPr>
            </a:lvl7pPr>
            <a:lvl8pPr lvl="7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900"/>
              <a:buNone/>
              <a:defRPr sz="900">
                <a:solidFill>
                  <a:schemeClr val="accent6"/>
                </a:solidFill>
              </a:defRPr>
            </a:lvl8pPr>
            <a:lvl9pPr lvl="8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6"/>
              </a:buClr>
              <a:buSzPts val="900"/>
              <a:buNone/>
              <a:defRPr sz="900">
                <a:solidFill>
                  <a:schemeClr val="accent6"/>
                </a:solidFill>
              </a:defRPr>
            </a:lvl9pPr>
          </a:lstStyle>
          <a:p/>
        </p:txBody>
      </p:sp>
      <p:sp>
        <p:nvSpPr>
          <p:cNvPr id="273" name="Google Shape;273;p23"/>
          <p:cNvSpPr txBox="1"/>
          <p:nvPr>
            <p:ph idx="4" type="subTitle"/>
          </p:nvPr>
        </p:nvSpPr>
        <p:spPr>
          <a:xfrm>
            <a:off x="705575" y="3518838"/>
            <a:ext cx="1236900" cy="391500"/>
          </a:xfrm>
          <a:prstGeom prst="rect">
            <a:avLst/>
          </a:prstGeom>
        </p:spPr>
        <p:txBody>
          <a:bodyPr anchorCtr="0" anchor="ctr" bIns="0" lIns="0" spcFirstLastPara="1" rIns="91425" wrap="square" tIns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"/>
              <a:buNone/>
              <a:defRPr sz="900">
                <a:solidFill>
                  <a:schemeClr val="accent6"/>
                </a:solidFill>
              </a:defRPr>
            </a:lvl1pPr>
            <a:lvl2pPr lv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900"/>
              <a:buNone/>
              <a:defRPr sz="900">
                <a:solidFill>
                  <a:schemeClr val="accent6"/>
                </a:solidFill>
              </a:defRPr>
            </a:lvl2pPr>
            <a:lvl3pPr lvl="2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900"/>
              <a:buNone/>
              <a:defRPr sz="900">
                <a:solidFill>
                  <a:schemeClr val="accent6"/>
                </a:solidFill>
              </a:defRPr>
            </a:lvl3pPr>
            <a:lvl4pPr lvl="3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900"/>
              <a:buNone/>
              <a:defRPr sz="900">
                <a:solidFill>
                  <a:schemeClr val="accent6"/>
                </a:solidFill>
              </a:defRPr>
            </a:lvl4pPr>
            <a:lvl5pPr lvl="4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900"/>
              <a:buNone/>
              <a:defRPr sz="900">
                <a:solidFill>
                  <a:schemeClr val="accent6"/>
                </a:solidFill>
              </a:defRPr>
            </a:lvl5pPr>
            <a:lvl6pPr lvl="5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900"/>
              <a:buNone/>
              <a:defRPr sz="900">
                <a:solidFill>
                  <a:schemeClr val="accent6"/>
                </a:solidFill>
              </a:defRPr>
            </a:lvl6pPr>
            <a:lvl7pPr lvl="6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900"/>
              <a:buNone/>
              <a:defRPr sz="900">
                <a:solidFill>
                  <a:schemeClr val="accent6"/>
                </a:solidFill>
              </a:defRPr>
            </a:lvl7pPr>
            <a:lvl8pPr lvl="7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900"/>
              <a:buNone/>
              <a:defRPr sz="900">
                <a:solidFill>
                  <a:schemeClr val="accent6"/>
                </a:solidFill>
              </a:defRPr>
            </a:lvl8pPr>
            <a:lvl9pPr lvl="8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6"/>
              </a:buClr>
              <a:buSzPts val="900"/>
              <a:buNone/>
              <a:defRPr sz="900">
                <a:solidFill>
                  <a:schemeClr val="accent6"/>
                </a:solidFill>
              </a:defRPr>
            </a:lvl9pPr>
          </a:lstStyle>
          <a:p/>
        </p:txBody>
      </p:sp>
      <p:sp>
        <p:nvSpPr>
          <p:cNvPr id="274" name="Google Shape;274;p23"/>
          <p:cNvSpPr txBox="1"/>
          <p:nvPr>
            <p:ph idx="5" type="subTitle"/>
          </p:nvPr>
        </p:nvSpPr>
        <p:spPr>
          <a:xfrm>
            <a:off x="705575" y="4092600"/>
            <a:ext cx="1236900" cy="391500"/>
          </a:xfrm>
          <a:prstGeom prst="rect">
            <a:avLst/>
          </a:prstGeom>
        </p:spPr>
        <p:txBody>
          <a:bodyPr anchorCtr="0" anchor="ctr" bIns="0" lIns="0" spcFirstLastPara="1" rIns="91425" wrap="square" tIns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"/>
              <a:buNone/>
              <a:defRPr sz="900">
                <a:solidFill>
                  <a:schemeClr val="accent6"/>
                </a:solidFill>
              </a:defRPr>
            </a:lvl1pPr>
            <a:lvl2pPr lv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900"/>
              <a:buNone/>
              <a:defRPr sz="900">
                <a:solidFill>
                  <a:schemeClr val="accent6"/>
                </a:solidFill>
              </a:defRPr>
            </a:lvl2pPr>
            <a:lvl3pPr lvl="2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900"/>
              <a:buNone/>
              <a:defRPr sz="900">
                <a:solidFill>
                  <a:schemeClr val="accent6"/>
                </a:solidFill>
              </a:defRPr>
            </a:lvl3pPr>
            <a:lvl4pPr lvl="3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900"/>
              <a:buNone/>
              <a:defRPr sz="900">
                <a:solidFill>
                  <a:schemeClr val="accent6"/>
                </a:solidFill>
              </a:defRPr>
            </a:lvl4pPr>
            <a:lvl5pPr lvl="4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900"/>
              <a:buNone/>
              <a:defRPr sz="900">
                <a:solidFill>
                  <a:schemeClr val="accent6"/>
                </a:solidFill>
              </a:defRPr>
            </a:lvl5pPr>
            <a:lvl6pPr lvl="5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900"/>
              <a:buNone/>
              <a:defRPr sz="900">
                <a:solidFill>
                  <a:schemeClr val="accent6"/>
                </a:solidFill>
              </a:defRPr>
            </a:lvl6pPr>
            <a:lvl7pPr lvl="6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900"/>
              <a:buNone/>
              <a:defRPr sz="900">
                <a:solidFill>
                  <a:schemeClr val="accent6"/>
                </a:solidFill>
              </a:defRPr>
            </a:lvl7pPr>
            <a:lvl8pPr lvl="7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900"/>
              <a:buNone/>
              <a:defRPr sz="900">
                <a:solidFill>
                  <a:schemeClr val="accent6"/>
                </a:solidFill>
              </a:defRPr>
            </a:lvl8pPr>
            <a:lvl9pPr lvl="8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6"/>
              </a:buClr>
              <a:buSzPts val="900"/>
              <a:buNone/>
              <a:defRPr sz="900">
                <a:solidFill>
                  <a:schemeClr val="accent6"/>
                </a:solidFill>
              </a:defRPr>
            </a:lvl9pPr>
          </a:lstStyle>
          <a:p/>
        </p:txBody>
      </p:sp>
      <p:sp>
        <p:nvSpPr>
          <p:cNvPr id="275" name="Google Shape;275;p23"/>
          <p:cNvSpPr txBox="1"/>
          <p:nvPr>
            <p:ph idx="6" type="subTitle"/>
          </p:nvPr>
        </p:nvSpPr>
        <p:spPr>
          <a:xfrm>
            <a:off x="705575" y="4654250"/>
            <a:ext cx="1236900" cy="391500"/>
          </a:xfrm>
          <a:prstGeom prst="rect">
            <a:avLst/>
          </a:prstGeom>
        </p:spPr>
        <p:txBody>
          <a:bodyPr anchorCtr="0" anchor="ctr" bIns="0" lIns="0" spcFirstLastPara="1" rIns="91425" wrap="square" tIns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"/>
              <a:buNone/>
              <a:defRPr sz="900">
                <a:solidFill>
                  <a:schemeClr val="accent6"/>
                </a:solidFill>
              </a:defRPr>
            </a:lvl1pPr>
            <a:lvl2pPr lv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900"/>
              <a:buNone/>
              <a:defRPr sz="900">
                <a:solidFill>
                  <a:schemeClr val="accent6"/>
                </a:solidFill>
              </a:defRPr>
            </a:lvl2pPr>
            <a:lvl3pPr lvl="2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900"/>
              <a:buNone/>
              <a:defRPr sz="900">
                <a:solidFill>
                  <a:schemeClr val="accent6"/>
                </a:solidFill>
              </a:defRPr>
            </a:lvl3pPr>
            <a:lvl4pPr lvl="3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900"/>
              <a:buNone/>
              <a:defRPr sz="900">
                <a:solidFill>
                  <a:schemeClr val="accent6"/>
                </a:solidFill>
              </a:defRPr>
            </a:lvl4pPr>
            <a:lvl5pPr lvl="4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900"/>
              <a:buNone/>
              <a:defRPr sz="900">
                <a:solidFill>
                  <a:schemeClr val="accent6"/>
                </a:solidFill>
              </a:defRPr>
            </a:lvl5pPr>
            <a:lvl6pPr lvl="5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900"/>
              <a:buNone/>
              <a:defRPr sz="900">
                <a:solidFill>
                  <a:schemeClr val="accent6"/>
                </a:solidFill>
              </a:defRPr>
            </a:lvl6pPr>
            <a:lvl7pPr lvl="6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900"/>
              <a:buNone/>
              <a:defRPr sz="900">
                <a:solidFill>
                  <a:schemeClr val="accent6"/>
                </a:solidFill>
              </a:defRPr>
            </a:lvl7pPr>
            <a:lvl8pPr lvl="7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900"/>
              <a:buNone/>
              <a:defRPr sz="900">
                <a:solidFill>
                  <a:schemeClr val="accent6"/>
                </a:solidFill>
              </a:defRPr>
            </a:lvl8pPr>
            <a:lvl9pPr lvl="8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6"/>
              </a:buClr>
              <a:buSzPts val="900"/>
              <a:buNone/>
              <a:defRPr sz="900">
                <a:solidFill>
                  <a:schemeClr val="accent6"/>
                </a:solidFill>
              </a:defRPr>
            </a:lvl9pPr>
          </a:lstStyle>
          <a:p/>
        </p:txBody>
      </p:sp>
      <p:sp>
        <p:nvSpPr>
          <p:cNvPr id="276" name="Google Shape;276;p23"/>
          <p:cNvSpPr txBox="1"/>
          <p:nvPr>
            <p:ph idx="7" type="body"/>
          </p:nvPr>
        </p:nvSpPr>
        <p:spPr>
          <a:xfrm>
            <a:off x="5843600" y="4634675"/>
            <a:ext cx="2477100" cy="41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921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●"/>
              <a:defRPr>
                <a:solidFill>
                  <a:schemeClr val="accent6"/>
                </a:solidFill>
              </a:defRPr>
            </a:lvl1pPr>
            <a:lvl2pPr indent="-292100" lvl="1" marL="9144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○"/>
              <a:defRPr>
                <a:solidFill>
                  <a:schemeClr val="accent6"/>
                </a:solidFill>
              </a:defRPr>
            </a:lvl2pPr>
            <a:lvl3pPr indent="-292100" lvl="2" marL="13716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■"/>
              <a:defRPr>
                <a:solidFill>
                  <a:schemeClr val="accent6"/>
                </a:solidFill>
              </a:defRPr>
            </a:lvl3pPr>
            <a:lvl4pPr indent="-292100" lvl="3" marL="18288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●"/>
              <a:defRPr>
                <a:solidFill>
                  <a:schemeClr val="accent6"/>
                </a:solidFill>
              </a:defRPr>
            </a:lvl4pPr>
            <a:lvl5pPr indent="-292100" lvl="4" marL="2286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○"/>
              <a:defRPr>
                <a:solidFill>
                  <a:schemeClr val="accent6"/>
                </a:solidFill>
              </a:defRPr>
            </a:lvl5pPr>
            <a:lvl6pPr indent="-292100" lvl="5" marL="27432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■"/>
              <a:defRPr>
                <a:solidFill>
                  <a:schemeClr val="accent6"/>
                </a:solidFill>
              </a:defRPr>
            </a:lvl6pPr>
            <a:lvl7pPr indent="-292100" lvl="6" marL="32004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●"/>
              <a:defRPr>
                <a:solidFill>
                  <a:schemeClr val="accent6"/>
                </a:solidFill>
              </a:defRPr>
            </a:lvl7pPr>
            <a:lvl8pPr indent="-292100" lvl="7" marL="36576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○"/>
              <a:defRPr>
                <a:solidFill>
                  <a:schemeClr val="accent6"/>
                </a:solidFill>
              </a:defRPr>
            </a:lvl8pPr>
            <a:lvl9pPr indent="-292100" lvl="8" marL="411480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6"/>
              </a:buClr>
              <a:buSzPts val="1000"/>
              <a:buChar char="■"/>
              <a:defRPr>
                <a:solidFill>
                  <a:schemeClr val="accent6"/>
                </a:solidFill>
              </a:defRPr>
            </a:lvl9pPr>
          </a:lstStyle>
          <a:p/>
        </p:txBody>
      </p:sp>
      <p:sp>
        <p:nvSpPr>
          <p:cNvPr id="277" name="Google Shape;277;p23"/>
          <p:cNvSpPr txBox="1"/>
          <p:nvPr>
            <p:ph idx="8" type="body"/>
          </p:nvPr>
        </p:nvSpPr>
        <p:spPr>
          <a:xfrm>
            <a:off x="5843600" y="4088050"/>
            <a:ext cx="2477100" cy="41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921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●"/>
              <a:defRPr>
                <a:solidFill>
                  <a:schemeClr val="accent6"/>
                </a:solidFill>
              </a:defRPr>
            </a:lvl1pPr>
            <a:lvl2pPr indent="-292100" lvl="1" marL="9144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○"/>
              <a:defRPr>
                <a:solidFill>
                  <a:schemeClr val="accent6"/>
                </a:solidFill>
              </a:defRPr>
            </a:lvl2pPr>
            <a:lvl3pPr indent="-292100" lvl="2" marL="13716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■"/>
              <a:defRPr>
                <a:solidFill>
                  <a:schemeClr val="accent6"/>
                </a:solidFill>
              </a:defRPr>
            </a:lvl3pPr>
            <a:lvl4pPr indent="-292100" lvl="3" marL="18288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●"/>
              <a:defRPr>
                <a:solidFill>
                  <a:schemeClr val="accent6"/>
                </a:solidFill>
              </a:defRPr>
            </a:lvl4pPr>
            <a:lvl5pPr indent="-292100" lvl="4" marL="2286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○"/>
              <a:defRPr>
                <a:solidFill>
                  <a:schemeClr val="accent6"/>
                </a:solidFill>
              </a:defRPr>
            </a:lvl5pPr>
            <a:lvl6pPr indent="-292100" lvl="5" marL="27432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■"/>
              <a:defRPr>
                <a:solidFill>
                  <a:schemeClr val="accent6"/>
                </a:solidFill>
              </a:defRPr>
            </a:lvl6pPr>
            <a:lvl7pPr indent="-292100" lvl="6" marL="32004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●"/>
              <a:defRPr>
                <a:solidFill>
                  <a:schemeClr val="accent6"/>
                </a:solidFill>
              </a:defRPr>
            </a:lvl7pPr>
            <a:lvl8pPr indent="-292100" lvl="7" marL="36576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○"/>
              <a:defRPr>
                <a:solidFill>
                  <a:schemeClr val="accent6"/>
                </a:solidFill>
              </a:defRPr>
            </a:lvl8pPr>
            <a:lvl9pPr indent="-292100" lvl="8" marL="411480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6"/>
              </a:buClr>
              <a:buSzPts val="1000"/>
              <a:buChar char="■"/>
              <a:defRPr>
                <a:solidFill>
                  <a:schemeClr val="accent6"/>
                </a:solidFill>
              </a:defRPr>
            </a:lvl9pPr>
          </a:lstStyle>
          <a:p/>
        </p:txBody>
      </p:sp>
      <p:sp>
        <p:nvSpPr>
          <p:cNvPr id="278" name="Google Shape;278;p23"/>
          <p:cNvSpPr txBox="1"/>
          <p:nvPr>
            <p:ph idx="9" type="body"/>
          </p:nvPr>
        </p:nvSpPr>
        <p:spPr>
          <a:xfrm>
            <a:off x="5843600" y="3509538"/>
            <a:ext cx="2477100" cy="41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921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●"/>
              <a:defRPr>
                <a:solidFill>
                  <a:schemeClr val="accent6"/>
                </a:solidFill>
              </a:defRPr>
            </a:lvl1pPr>
            <a:lvl2pPr indent="-292100" lvl="1" marL="9144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○"/>
              <a:defRPr>
                <a:solidFill>
                  <a:schemeClr val="accent6"/>
                </a:solidFill>
              </a:defRPr>
            </a:lvl2pPr>
            <a:lvl3pPr indent="-292100" lvl="2" marL="13716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■"/>
              <a:defRPr>
                <a:solidFill>
                  <a:schemeClr val="accent6"/>
                </a:solidFill>
              </a:defRPr>
            </a:lvl3pPr>
            <a:lvl4pPr indent="-292100" lvl="3" marL="18288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●"/>
              <a:defRPr>
                <a:solidFill>
                  <a:schemeClr val="accent6"/>
                </a:solidFill>
              </a:defRPr>
            </a:lvl4pPr>
            <a:lvl5pPr indent="-292100" lvl="4" marL="2286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○"/>
              <a:defRPr>
                <a:solidFill>
                  <a:schemeClr val="accent6"/>
                </a:solidFill>
              </a:defRPr>
            </a:lvl5pPr>
            <a:lvl6pPr indent="-292100" lvl="5" marL="27432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■"/>
              <a:defRPr>
                <a:solidFill>
                  <a:schemeClr val="accent6"/>
                </a:solidFill>
              </a:defRPr>
            </a:lvl6pPr>
            <a:lvl7pPr indent="-292100" lvl="6" marL="32004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●"/>
              <a:defRPr>
                <a:solidFill>
                  <a:schemeClr val="accent6"/>
                </a:solidFill>
              </a:defRPr>
            </a:lvl7pPr>
            <a:lvl8pPr indent="-292100" lvl="7" marL="36576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○"/>
              <a:defRPr>
                <a:solidFill>
                  <a:schemeClr val="accent6"/>
                </a:solidFill>
              </a:defRPr>
            </a:lvl8pPr>
            <a:lvl9pPr indent="-292100" lvl="8" marL="411480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6"/>
              </a:buClr>
              <a:buSzPts val="1000"/>
              <a:buChar char="■"/>
              <a:defRPr>
                <a:solidFill>
                  <a:schemeClr val="accent6"/>
                </a:solidFill>
              </a:defRPr>
            </a:lvl9pPr>
          </a:lstStyle>
          <a:p/>
        </p:txBody>
      </p:sp>
      <p:sp>
        <p:nvSpPr>
          <p:cNvPr id="279" name="Google Shape;279;p23"/>
          <p:cNvSpPr txBox="1"/>
          <p:nvPr>
            <p:ph idx="13" type="body"/>
          </p:nvPr>
        </p:nvSpPr>
        <p:spPr>
          <a:xfrm>
            <a:off x="5843600" y="2948725"/>
            <a:ext cx="2477100" cy="41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921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●"/>
              <a:defRPr>
                <a:solidFill>
                  <a:schemeClr val="accent6"/>
                </a:solidFill>
              </a:defRPr>
            </a:lvl1pPr>
            <a:lvl2pPr indent="-292100" lvl="1" marL="9144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○"/>
              <a:defRPr>
                <a:solidFill>
                  <a:schemeClr val="accent6"/>
                </a:solidFill>
              </a:defRPr>
            </a:lvl2pPr>
            <a:lvl3pPr indent="-292100" lvl="2" marL="13716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■"/>
              <a:defRPr>
                <a:solidFill>
                  <a:schemeClr val="accent6"/>
                </a:solidFill>
              </a:defRPr>
            </a:lvl3pPr>
            <a:lvl4pPr indent="-292100" lvl="3" marL="18288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●"/>
              <a:defRPr>
                <a:solidFill>
                  <a:schemeClr val="accent6"/>
                </a:solidFill>
              </a:defRPr>
            </a:lvl4pPr>
            <a:lvl5pPr indent="-292100" lvl="4" marL="2286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○"/>
              <a:defRPr>
                <a:solidFill>
                  <a:schemeClr val="accent6"/>
                </a:solidFill>
              </a:defRPr>
            </a:lvl5pPr>
            <a:lvl6pPr indent="-292100" lvl="5" marL="27432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■"/>
              <a:defRPr>
                <a:solidFill>
                  <a:schemeClr val="accent6"/>
                </a:solidFill>
              </a:defRPr>
            </a:lvl6pPr>
            <a:lvl7pPr indent="-292100" lvl="6" marL="32004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●"/>
              <a:defRPr>
                <a:solidFill>
                  <a:schemeClr val="accent6"/>
                </a:solidFill>
              </a:defRPr>
            </a:lvl7pPr>
            <a:lvl8pPr indent="-292100" lvl="7" marL="36576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○"/>
              <a:defRPr>
                <a:solidFill>
                  <a:schemeClr val="accent6"/>
                </a:solidFill>
              </a:defRPr>
            </a:lvl8pPr>
            <a:lvl9pPr indent="-292100" lvl="8" marL="411480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6"/>
              </a:buClr>
              <a:buSzPts val="1000"/>
              <a:buChar char="■"/>
              <a:defRPr>
                <a:solidFill>
                  <a:schemeClr val="accent6"/>
                </a:solidFill>
              </a:defRPr>
            </a:lvl9pPr>
          </a:lstStyle>
          <a:p/>
        </p:txBody>
      </p:sp>
      <p:sp>
        <p:nvSpPr>
          <p:cNvPr id="280" name="Google Shape;280;p23"/>
          <p:cNvSpPr txBox="1"/>
          <p:nvPr>
            <p:ph idx="14" type="title"/>
          </p:nvPr>
        </p:nvSpPr>
        <p:spPr>
          <a:xfrm>
            <a:off x="523500" y="1876038"/>
            <a:ext cx="1419000" cy="33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None/>
              <a:defRPr sz="1000">
                <a:solidFill>
                  <a:schemeClr val="accent6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None/>
              <a:defRPr sz="1000">
                <a:solidFill>
                  <a:schemeClr val="accent6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None/>
              <a:defRPr sz="1000">
                <a:solidFill>
                  <a:schemeClr val="accent6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None/>
              <a:defRPr sz="1000">
                <a:solidFill>
                  <a:schemeClr val="accent6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None/>
              <a:defRPr sz="1000">
                <a:solidFill>
                  <a:schemeClr val="accent6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None/>
              <a:defRPr sz="1000">
                <a:solidFill>
                  <a:schemeClr val="accent6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None/>
              <a:defRPr sz="1000">
                <a:solidFill>
                  <a:schemeClr val="accent6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None/>
              <a:defRPr sz="1000">
                <a:solidFill>
                  <a:schemeClr val="accent6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None/>
              <a:defRPr sz="1000">
                <a:solidFill>
                  <a:schemeClr val="accent6"/>
                </a:solidFill>
              </a:defRPr>
            </a:lvl9pPr>
          </a:lstStyle>
          <a:p/>
        </p:txBody>
      </p:sp>
      <p:sp>
        <p:nvSpPr>
          <p:cNvPr id="281" name="Google Shape;281;p23"/>
          <p:cNvSpPr txBox="1"/>
          <p:nvPr>
            <p:ph idx="15" type="title"/>
          </p:nvPr>
        </p:nvSpPr>
        <p:spPr>
          <a:xfrm>
            <a:off x="2227800" y="1876038"/>
            <a:ext cx="1419000" cy="33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None/>
              <a:defRPr sz="1000">
                <a:solidFill>
                  <a:schemeClr val="accent6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None/>
              <a:defRPr sz="1000">
                <a:solidFill>
                  <a:schemeClr val="accent6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None/>
              <a:defRPr sz="1000">
                <a:solidFill>
                  <a:schemeClr val="accent6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None/>
              <a:defRPr sz="1000">
                <a:solidFill>
                  <a:schemeClr val="accent6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None/>
              <a:defRPr sz="1000">
                <a:solidFill>
                  <a:schemeClr val="accent6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None/>
              <a:defRPr sz="1000">
                <a:solidFill>
                  <a:schemeClr val="accent6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None/>
              <a:defRPr sz="1000">
                <a:solidFill>
                  <a:schemeClr val="accent6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None/>
              <a:defRPr sz="1000">
                <a:solidFill>
                  <a:schemeClr val="accent6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None/>
              <a:defRPr sz="1000">
                <a:solidFill>
                  <a:schemeClr val="accent6"/>
                </a:solidFill>
              </a:defRPr>
            </a:lvl9pPr>
          </a:lstStyle>
          <a:p/>
        </p:txBody>
      </p:sp>
      <p:sp>
        <p:nvSpPr>
          <p:cNvPr id="282" name="Google Shape;282;p23"/>
          <p:cNvSpPr txBox="1"/>
          <p:nvPr>
            <p:ph idx="16" type="title"/>
          </p:nvPr>
        </p:nvSpPr>
        <p:spPr>
          <a:xfrm>
            <a:off x="3932100" y="1876038"/>
            <a:ext cx="1419000" cy="33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None/>
              <a:defRPr sz="1000">
                <a:solidFill>
                  <a:schemeClr val="accent6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None/>
              <a:defRPr sz="1000">
                <a:solidFill>
                  <a:schemeClr val="accent6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None/>
              <a:defRPr sz="1000">
                <a:solidFill>
                  <a:schemeClr val="accent6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None/>
              <a:defRPr sz="1000">
                <a:solidFill>
                  <a:schemeClr val="accent6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None/>
              <a:defRPr sz="1000">
                <a:solidFill>
                  <a:schemeClr val="accent6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None/>
              <a:defRPr sz="1000">
                <a:solidFill>
                  <a:schemeClr val="accent6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None/>
              <a:defRPr sz="1000">
                <a:solidFill>
                  <a:schemeClr val="accent6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None/>
              <a:defRPr sz="1000">
                <a:solidFill>
                  <a:schemeClr val="accent6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None/>
              <a:defRPr sz="1000">
                <a:solidFill>
                  <a:schemeClr val="accent6"/>
                </a:solidFill>
              </a:defRPr>
            </a:lvl9pPr>
          </a:lstStyle>
          <a:p/>
        </p:txBody>
      </p:sp>
      <p:sp>
        <p:nvSpPr>
          <p:cNvPr id="283" name="Google Shape;283;p23"/>
          <p:cNvSpPr txBox="1"/>
          <p:nvPr>
            <p:ph idx="17" type="title"/>
          </p:nvPr>
        </p:nvSpPr>
        <p:spPr>
          <a:xfrm>
            <a:off x="5845325" y="1876038"/>
            <a:ext cx="1419000" cy="33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None/>
              <a:defRPr sz="1000">
                <a:solidFill>
                  <a:schemeClr val="accent6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None/>
              <a:defRPr sz="1000">
                <a:solidFill>
                  <a:schemeClr val="accent6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None/>
              <a:defRPr sz="1000">
                <a:solidFill>
                  <a:schemeClr val="accent6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None/>
              <a:defRPr sz="1000">
                <a:solidFill>
                  <a:schemeClr val="accent6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None/>
              <a:defRPr sz="1000">
                <a:solidFill>
                  <a:schemeClr val="accent6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None/>
              <a:defRPr sz="1000">
                <a:solidFill>
                  <a:schemeClr val="accent6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None/>
              <a:defRPr sz="1000">
                <a:solidFill>
                  <a:schemeClr val="accent6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None/>
              <a:defRPr sz="1000">
                <a:solidFill>
                  <a:schemeClr val="accent6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None/>
              <a:defRPr sz="1000">
                <a:solidFill>
                  <a:schemeClr val="accent6"/>
                </a:solidFill>
              </a:defRPr>
            </a:lvl9pPr>
          </a:lstStyle>
          <a:p/>
        </p:txBody>
      </p:sp>
      <p:sp>
        <p:nvSpPr>
          <p:cNvPr id="284" name="Google Shape;284;p23"/>
          <p:cNvSpPr txBox="1"/>
          <p:nvPr>
            <p:ph idx="18" type="body"/>
          </p:nvPr>
        </p:nvSpPr>
        <p:spPr>
          <a:xfrm>
            <a:off x="3930375" y="4634677"/>
            <a:ext cx="1753800" cy="41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921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●"/>
              <a:defRPr>
                <a:solidFill>
                  <a:schemeClr val="accent6"/>
                </a:solidFill>
              </a:defRPr>
            </a:lvl1pPr>
            <a:lvl2pPr indent="-292100" lvl="1" marL="9144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○"/>
              <a:defRPr>
                <a:solidFill>
                  <a:schemeClr val="accent6"/>
                </a:solidFill>
              </a:defRPr>
            </a:lvl2pPr>
            <a:lvl3pPr indent="-292100" lvl="2" marL="13716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■"/>
              <a:defRPr>
                <a:solidFill>
                  <a:schemeClr val="accent6"/>
                </a:solidFill>
              </a:defRPr>
            </a:lvl3pPr>
            <a:lvl4pPr indent="-292100" lvl="3" marL="18288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●"/>
              <a:defRPr>
                <a:solidFill>
                  <a:schemeClr val="accent6"/>
                </a:solidFill>
              </a:defRPr>
            </a:lvl4pPr>
            <a:lvl5pPr indent="-292100" lvl="4" marL="2286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○"/>
              <a:defRPr>
                <a:solidFill>
                  <a:schemeClr val="accent6"/>
                </a:solidFill>
              </a:defRPr>
            </a:lvl5pPr>
            <a:lvl6pPr indent="-292100" lvl="5" marL="27432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■"/>
              <a:defRPr>
                <a:solidFill>
                  <a:schemeClr val="accent6"/>
                </a:solidFill>
              </a:defRPr>
            </a:lvl6pPr>
            <a:lvl7pPr indent="-292100" lvl="6" marL="32004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●"/>
              <a:defRPr>
                <a:solidFill>
                  <a:schemeClr val="accent6"/>
                </a:solidFill>
              </a:defRPr>
            </a:lvl7pPr>
            <a:lvl8pPr indent="-292100" lvl="7" marL="36576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○"/>
              <a:defRPr>
                <a:solidFill>
                  <a:schemeClr val="accent6"/>
                </a:solidFill>
              </a:defRPr>
            </a:lvl8pPr>
            <a:lvl9pPr indent="-292100" lvl="8" marL="411480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6"/>
              </a:buClr>
              <a:buSzPts val="1000"/>
              <a:buChar char="■"/>
              <a:defRPr>
                <a:solidFill>
                  <a:schemeClr val="accent6"/>
                </a:solidFill>
              </a:defRPr>
            </a:lvl9pPr>
          </a:lstStyle>
          <a:p/>
        </p:txBody>
      </p:sp>
      <p:sp>
        <p:nvSpPr>
          <p:cNvPr id="285" name="Google Shape;285;p23"/>
          <p:cNvSpPr txBox="1"/>
          <p:nvPr>
            <p:ph idx="19" type="body"/>
          </p:nvPr>
        </p:nvSpPr>
        <p:spPr>
          <a:xfrm>
            <a:off x="3930375" y="4088055"/>
            <a:ext cx="1753800" cy="41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921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●"/>
              <a:defRPr>
                <a:solidFill>
                  <a:schemeClr val="accent6"/>
                </a:solidFill>
              </a:defRPr>
            </a:lvl1pPr>
            <a:lvl2pPr indent="-292100" lvl="1" marL="9144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○"/>
              <a:defRPr>
                <a:solidFill>
                  <a:schemeClr val="accent6"/>
                </a:solidFill>
              </a:defRPr>
            </a:lvl2pPr>
            <a:lvl3pPr indent="-292100" lvl="2" marL="13716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■"/>
              <a:defRPr>
                <a:solidFill>
                  <a:schemeClr val="accent6"/>
                </a:solidFill>
              </a:defRPr>
            </a:lvl3pPr>
            <a:lvl4pPr indent="-292100" lvl="3" marL="18288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●"/>
              <a:defRPr>
                <a:solidFill>
                  <a:schemeClr val="accent6"/>
                </a:solidFill>
              </a:defRPr>
            </a:lvl4pPr>
            <a:lvl5pPr indent="-292100" lvl="4" marL="2286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○"/>
              <a:defRPr>
                <a:solidFill>
                  <a:schemeClr val="accent6"/>
                </a:solidFill>
              </a:defRPr>
            </a:lvl5pPr>
            <a:lvl6pPr indent="-292100" lvl="5" marL="27432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■"/>
              <a:defRPr>
                <a:solidFill>
                  <a:schemeClr val="accent6"/>
                </a:solidFill>
              </a:defRPr>
            </a:lvl6pPr>
            <a:lvl7pPr indent="-292100" lvl="6" marL="32004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●"/>
              <a:defRPr>
                <a:solidFill>
                  <a:schemeClr val="accent6"/>
                </a:solidFill>
              </a:defRPr>
            </a:lvl7pPr>
            <a:lvl8pPr indent="-292100" lvl="7" marL="36576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○"/>
              <a:defRPr>
                <a:solidFill>
                  <a:schemeClr val="accent6"/>
                </a:solidFill>
              </a:defRPr>
            </a:lvl8pPr>
            <a:lvl9pPr indent="-292100" lvl="8" marL="411480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6"/>
              </a:buClr>
              <a:buSzPts val="1000"/>
              <a:buChar char="■"/>
              <a:defRPr>
                <a:solidFill>
                  <a:schemeClr val="accent6"/>
                </a:solidFill>
              </a:defRPr>
            </a:lvl9pPr>
          </a:lstStyle>
          <a:p/>
        </p:txBody>
      </p:sp>
      <p:sp>
        <p:nvSpPr>
          <p:cNvPr id="286" name="Google Shape;286;p23"/>
          <p:cNvSpPr txBox="1"/>
          <p:nvPr>
            <p:ph idx="20" type="body"/>
          </p:nvPr>
        </p:nvSpPr>
        <p:spPr>
          <a:xfrm>
            <a:off x="3930375" y="3509545"/>
            <a:ext cx="1753800" cy="41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921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●"/>
              <a:defRPr>
                <a:solidFill>
                  <a:schemeClr val="accent6"/>
                </a:solidFill>
              </a:defRPr>
            </a:lvl1pPr>
            <a:lvl2pPr indent="-292100" lvl="1" marL="9144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○"/>
              <a:defRPr>
                <a:solidFill>
                  <a:schemeClr val="accent6"/>
                </a:solidFill>
              </a:defRPr>
            </a:lvl2pPr>
            <a:lvl3pPr indent="-292100" lvl="2" marL="13716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■"/>
              <a:defRPr>
                <a:solidFill>
                  <a:schemeClr val="accent6"/>
                </a:solidFill>
              </a:defRPr>
            </a:lvl3pPr>
            <a:lvl4pPr indent="-292100" lvl="3" marL="18288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●"/>
              <a:defRPr>
                <a:solidFill>
                  <a:schemeClr val="accent6"/>
                </a:solidFill>
              </a:defRPr>
            </a:lvl4pPr>
            <a:lvl5pPr indent="-292100" lvl="4" marL="2286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○"/>
              <a:defRPr>
                <a:solidFill>
                  <a:schemeClr val="accent6"/>
                </a:solidFill>
              </a:defRPr>
            </a:lvl5pPr>
            <a:lvl6pPr indent="-292100" lvl="5" marL="27432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■"/>
              <a:defRPr>
                <a:solidFill>
                  <a:schemeClr val="accent6"/>
                </a:solidFill>
              </a:defRPr>
            </a:lvl6pPr>
            <a:lvl7pPr indent="-292100" lvl="6" marL="32004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●"/>
              <a:defRPr>
                <a:solidFill>
                  <a:schemeClr val="accent6"/>
                </a:solidFill>
              </a:defRPr>
            </a:lvl7pPr>
            <a:lvl8pPr indent="-292100" lvl="7" marL="36576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○"/>
              <a:defRPr>
                <a:solidFill>
                  <a:schemeClr val="accent6"/>
                </a:solidFill>
              </a:defRPr>
            </a:lvl8pPr>
            <a:lvl9pPr indent="-292100" lvl="8" marL="411480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6"/>
              </a:buClr>
              <a:buSzPts val="1000"/>
              <a:buChar char="■"/>
              <a:defRPr>
                <a:solidFill>
                  <a:schemeClr val="accent6"/>
                </a:solidFill>
              </a:defRPr>
            </a:lvl9pPr>
          </a:lstStyle>
          <a:p/>
        </p:txBody>
      </p:sp>
      <p:sp>
        <p:nvSpPr>
          <p:cNvPr id="287" name="Google Shape;287;p23"/>
          <p:cNvSpPr txBox="1"/>
          <p:nvPr>
            <p:ph idx="21" type="body"/>
          </p:nvPr>
        </p:nvSpPr>
        <p:spPr>
          <a:xfrm>
            <a:off x="3930375" y="2948735"/>
            <a:ext cx="1753800" cy="41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921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●"/>
              <a:defRPr>
                <a:solidFill>
                  <a:schemeClr val="accent6"/>
                </a:solidFill>
              </a:defRPr>
            </a:lvl1pPr>
            <a:lvl2pPr indent="-292100" lvl="1" marL="9144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○"/>
              <a:defRPr>
                <a:solidFill>
                  <a:schemeClr val="accent6"/>
                </a:solidFill>
              </a:defRPr>
            </a:lvl2pPr>
            <a:lvl3pPr indent="-292100" lvl="2" marL="13716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■"/>
              <a:defRPr>
                <a:solidFill>
                  <a:schemeClr val="accent6"/>
                </a:solidFill>
              </a:defRPr>
            </a:lvl3pPr>
            <a:lvl4pPr indent="-292100" lvl="3" marL="18288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●"/>
              <a:defRPr>
                <a:solidFill>
                  <a:schemeClr val="accent6"/>
                </a:solidFill>
              </a:defRPr>
            </a:lvl4pPr>
            <a:lvl5pPr indent="-292100" lvl="4" marL="2286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○"/>
              <a:defRPr>
                <a:solidFill>
                  <a:schemeClr val="accent6"/>
                </a:solidFill>
              </a:defRPr>
            </a:lvl5pPr>
            <a:lvl6pPr indent="-292100" lvl="5" marL="27432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■"/>
              <a:defRPr>
                <a:solidFill>
                  <a:schemeClr val="accent6"/>
                </a:solidFill>
              </a:defRPr>
            </a:lvl6pPr>
            <a:lvl7pPr indent="-292100" lvl="6" marL="32004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●"/>
              <a:defRPr>
                <a:solidFill>
                  <a:schemeClr val="accent6"/>
                </a:solidFill>
              </a:defRPr>
            </a:lvl7pPr>
            <a:lvl8pPr indent="-292100" lvl="7" marL="36576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○"/>
              <a:defRPr>
                <a:solidFill>
                  <a:schemeClr val="accent6"/>
                </a:solidFill>
              </a:defRPr>
            </a:lvl8pPr>
            <a:lvl9pPr indent="-292100" lvl="8" marL="411480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6"/>
              </a:buClr>
              <a:buSzPts val="1000"/>
              <a:buChar char="■"/>
              <a:defRPr>
                <a:solidFill>
                  <a:schemeClr val="accent6"/>
                </a:solidFill>
              </a:defRPr>
            </a:lvl9pPr>
          </a:lstStyle>
          <a:p/>
        </p:txBody>
      </p:sp>
      <p:sp>
        <p:nvSpPr>
          <p:cNvPr id="288" name="Google Shape;288;p23"/>
          <p:cNvSpPr txBox="1"/>
          <p:nvPr>
            <p:ph idx="22" type="body"/>
          </p:nvPr>
        </p:nvSpPr>
        <p:spPr>
          <a:xfrm>
            <a:off x="2226950" y="4634675"/>
            <a:ext cx="1662000" cy="41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921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●"/>
              <a:defRPr>
                <a:solidFill>
                  <a:schemeClr val="accent6"/>
                </a:solidFill>
              </a:defRPr>
            </a:lvl1pPr>
            <a:lvl2pPr indent="-292100" lvl="1" marL="9144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○"/>
              <a:defRPr>
                <a:solidFill>
                  <a:schemeClr val="accent6"/>
                </a:solidFill>
              </a:defRPr>
            </a:lvl2pPr>
            <a:lvl3pPr indent="-292100" lvl="2" marL="13716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■"/>
              <a:defRPr>
                <a:solidFill>
                  <a:schemeClr val="accent6"/>
                </a:solidFill>
              </a:defRPr>
            </a:lvl3pPr>
            <a:lvl4pPr indent="-292100" lvl="3" marL="18288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●"/>
              <a:defRPr>
                <a:solidFill>
                  <a:schemeClr val="accent6"/>
                </a:solidFill>
              </a:defRPr>
            </a:lvl4pPr>
            <a:lvl5pPr indent="-292100" lvl="4" marL="2286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○"/>
              <a:defRPr>
                <a:solidFill>
                  <a:schemeClr val="accent6"/>
                </a:solidFill>
              </a:defRPr>
            </a:lvl5pPr>
            <a:lvl6pPr indent="-292100" lvl="5" marL="27432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■"/>
              <a:defRPr>
                <a:solidFill>
                  <a:schemeClr val="accent6"/>
                </a:solidFill>
              </a:defRPr>
            </a:lvl6pPr>
            <a:lvl7pPr indent="-292100" lvl="6" marL="32004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●"/>
              <a:defRPr>
                <a:solidFill>
                  <a:schemeClr val="accent6"/>
                </a:solidFill>
              </a:defRPr>
            </a:lvl7pPr>
            <a:lvl8pPr indent="-292100" lvl="7" marL="36576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○"/>
              <a:defRPr>
                <a:solidFill>
                  <a:schemeClr val="accent6"/>
                </a:solidFill>
              </a:defRPr>
            </a:lvl8pPr>
            <a:lvl9pPr indent="-292100" lvl="8" marL="411480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6"/>
              </a:buClr>
              <a:buSzPts val="1000"/>
              <a:buChar char="■"/>
              <a:defRPr>
                <a:solidFill>
                  <a:schemeClr val="accent6"/>
                </a:solidFill>
              </a:defRPr>
            </a:lvl9pPr>
          </a:lstStyle>
          <a:p/>
        </p:txBody>
      </p:sp>
      <p:sp>
        <p:nvSpPr>
          <p:cNvPr id="289" name="Google Shape;289;p23"/>
          <p:cNvSpPr txBox="1"/>
          <p:nvPr>
            <p:ph idx="23" type="body"/>
          </p:nvPr>
        </p:nvSpPr>
        <p:spPr>
          <a:xfrm>
            <a:off x="2226950" y="4088053"/>
            <a:ext cx="1662000" cy="41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921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●"/>
              <a:defRPr>
                <a:solidFill>
                  <a:schemeClr val="accent6"/>
                </a:solidFill>
              </a:defRPr>
            </a:lvl1pPr>
            <a:lvl2pPr indent="-292100" lvl="1" marL="9144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○"/>
              <a:defRPr>
                <a:solidFill>
                  <a:schemeClr val="accent6"/>
                </a:solidFill>
              </a:defRPr>
            </a:lvl2pPr>
            <a:lvl3pPr indent="-292100" lvl="2" marL="13716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■"/>
              <a:defRPr>
                <a:solidFill>
                  <a:schemeClr val="accent6"/>
                </a:solidFill>
              </a:defRPr>
            </a:lvl3pPr>
            <a:lvl4pPr indent="-292100" lvl="3" marL="18288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●"/>
              <a:defRPr>
                <a:solidFill>
                  <a:schemeClr val="accent6"/>
                </a:solidFill>
              </a:defRPr>
            </a:lvl4pPr>
            <a:lvl5pPr indent="-292100" lvl="4" marL="2286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○"/>
              <a:defRPr>
                <a:solidFill>
                  <a:schemeClr val="accent6"/>
                </a:solidFill>
              </a:defRPr>
            </a:lvl5pPr>
            <a:lvl6pPr indent="-292100" lvl="5" marL="27432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■"/>
              <a:defRPr>
                <a:solidFill>
                  <a:schemeClr val="accent6"/>
                </a:solidFill>
              </a:defRPr>
            </a:lvl6pPr>
            <a:lvl7pPr indent="-292100" lvl="6" marL="32004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●"/>
              <a:defRPr>
                <a:solidFill>
                  <a:schemeClr val="accent6"/>
                </a:solidFill>
              </a:defRPr>
            </a:lvl7pPr>
            <a:lvl8pPr indent="-292100" lvl="7" marL="36576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○"/>
              <a:defRPr>
                <a:solidFill>
                  <a:schemeClr val="accent6"/>
                </a:solidFill>
              </a:defRPr>
            </a:lvl8pPr>
            <a:lvl9pPr indent="-292100" lvl="8" marL="411480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6"/>
              </a:buClr>
              <a:buSzPts val="1000"/>
              <a:buChar char="■"/>
              <a:defRPr>
                <a:solidFill>
                  <a:schemeClr val="accent6"/>
                </a:solidFill>
              </a:defRPr>
            </a:lvl9pPr>
          </a:lstStyle>
          <a:p/>
        </p:txBody>
      </p:sp>
      <p:sp>
        <p:nvSpPr>
          <p:cNvPr id="290" name="Google Shape;290;p23"/>
          <p:cNvSpPr txBox="1"/>
          <p:nvPr>
            <p:ph idx="24" type="body"/>
          </p:nvPr>
        </p:nvSpPr>
        <p:spPr>
          <a:xfrm>
            <a:off x="2226950" y="3509544"/>
            <a:ext cx="1662000" cy="41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921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●"/>
              <a:defRPr>
                <a:solidFill>
                  <a:schemeClr val="accent6"/>
                </a:solidFill>
              </a:defRPr>
            </a:lvl1pPr>
            <a:lvl2pPr indent="-292100" lvl="1" marL="9144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○"/>
              <a:defRPr>
                <a:solidFill>
                  <a:schemeClr val="accent6"/>
                </a:solidFill>
              </a:defRPr>
            </a:lvl2pPr>
            <a:lvl3pPr indent="-292100" lvl="2" marL="13716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■"/>
              <a:defRPr>
                <a:solidFill>
                  <a:schemeClr val="accent6"/>
                </a:solidFill>
              </a:defRPr>
            </a:lvl3pPr>
            <a:lvl4pPr indent="-292100" lvl="3" marL="18288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●"/>
              <a:defRPr>
                <a:solidFill>
                  <a:schemeClr val="accent6"/>
                </a:solidFill>
              </a:defRPr>
            </a:lvl4pPr>
            <a:lvl5pPr indent="-292100" lvl="4" marL="2286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○"/>
              <a:defRPr>
                <a:solidFill>
                  <a:schemeClr val="accent6"/>
                </a:solidFill>
              </a:defRPr>
            </a:lvl5pPr>
            <a:lvl6pPr indent="-292100" lvl="5" marL="27432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■"/>
              <a:defRPr>
                <a:solidFill>
                  <a:schemeClr val="accent6"/>
                </a:solidFill>
              </a:defRPr>
            </a:lvl6pPr>
            <a:lvl7pPr indent="-292100" lvl="6" marL="32004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●"/>
              <a:defRPr>
                <a:solidFill>
                  <a:schemeClr val="accent6"/>
                </a:solidFill>
              </a:defRPr>
            </a:lvl7pPr>
            <a:lvl8pPr indent="-292100" lvl="7" marL="36576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○"/>
              <a:defRPr>
                <a:solidFill>
                  <a:schemeClr val="accent6"/>
                </a:solidFill>
              </a:defRPr>
            </a:lvl8pPr>
            <a:lvl9pPr indent="-292100" lvl="8" marL="411480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6"/>
              </a:buClr>
              <a:buSzPts val="1000"/>
              <a:buChar char="■"/>
              <a:defRPr>
                <a:solidFill>
                  <a:schemeClr val="accent6"/>
                </a:solidFill>
              </a:defRPr>
            </a:lvl9pPr>
          </a:lstStyle>
          <a:p/>
        </p:txBody>
      </p:sp>
      <p:sp>
        <p:nvSpPr>
          <p:cNvPr id="291" name="Google Shape;291;p23"/>
          <p:cNvSpPr txBox="1"/>
          <p:nvPr>
            <p:ph idx="25" type="body"/>
          </p:nvPr>
        </p:nvSpPr>
        <p:spPr>
          <a:xfrm>
            <a:off x="2226950" y="2948734"/>
            <a:ext cx="1662000" cy="41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921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●"/>
              <a:defRPr>
                <a:solidFill>
                  <a:schemeClr val="accent6"/>
                </a:solidFill>
              </a:defRPr>
            </a:lvl1pPr>
            <a:lvl2pPr indent="-292100" lvl="1" marL="9144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○"/>
              <a:defRPr>
                <a:solidFill>
                  <a:schemeClr val="accent6"/>
                </a:solidFill>
              </a:defRPr>
            </a:lvl2pPr>
            <a:lvl3pPr indent="-292100" lvl="2" marL="13716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■"/>
              <a:defRPr>
                <a:solidFill>
                  <a:schemeClr val="accent6"/>
                </a:solidFill>
              </a:defRPr>
            </a:lvl3pPr>
            <a:lvl4pPr indent="-292100" lvl="3" marL="18288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●"/>
              <a:defRPr>
                <a:solidFill>
                  <a:schemeClr val="accent6"/>
                </a:solidFill>
              </a:defRPr>
            </a:lvl4pPr>
            <a:lvl5pPr indent="-292100" lvl="4" marL="2286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○"/>
              <a:defRPr>
                <a:solidFill>
                  <a:schemeClr val="accent6"/>
                </a:solidFill>
              </a:defRPr>
            </a:lvl5pPr>
            <a:lvl6pPr indent="-292100" lvl="5" marL="27432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■"/>
              <a:defRPr>
                <a:solidFill>
                  <a:schemeClr val="accent6"/>
                </a:solidFill>
              </a:defRPr>
            </a:lvl6pPr>
            <a:lvl7pPr indent="-292100" lvl="6" marL="32004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●"/>
              <a:defRPr>
                <a:solidFill>
                  <a:schemeClr val="accent6"/>
                </a:solidFill>
              </a:defRPr>
            </a:lvl7pPr>
            <a:lvl8pPr indent="-292100" lvl="7" marL="36576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○"/>
              <a:defRPr>
                <a:solidFill>
                  <a:schemeClr val="accent6"/>
                </a:solidFill>
              </a:defRPr>
            </a:lvl8pPr>
            <a:lvl9pPr indent="-292100" lvl="8" marL="411480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6"/>
              </a:buClr>
              <a:buSzPts val="1000"/>
              <a:buChar char="■"/>
              <a:defRPr>
                <a:solidFill>
                  <a:schemeClr val="accent6"/>
                </a:solidFill>
              </a:defRPr>
            </a:lvl9pPr>
          </a:lstStyle>
          <a:p/>
        </p:txBody>
      </p:sp>
      <p:sp>
        <p:nvSpPr>
          <p:cNvPr id="292" name="Google Shape;292;p23"/>
          <p:cNvSpPr txBox="1"/>
          <p:nvPr>
            <p:ph idx="26" type="body"/>
          </p:nvPr>
        </p:nvSpPr>
        <p:spPr>
          <a:xfrm>
            <a:off x="5843600" y="2388163"/>
            <a:ext cx="2477100" cy="41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921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●"/>
              <a:defRPr>
                <a:solidFill>
                  <a:schemeClr val="accent6"/>
                </a:solidFill>
              </a:defRPr>
            </a:lvl1pPr>
            <a:lvl2pPr indent="-292100" lvl="1" marL="9144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○"/>
              <a:defRPr>
                <a:solidFill>
                  <a:schemeClr val="accent6"/>
                </a:solidFill>
              </a:defRPr>
            </a:lvl2pPr>
            <a:lvl3pPr indent="-292100" lvl="2" marL="13716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■"/>
              <a:defRPr>
                <a:solidFill>
                  <a:schemeClr val="accent6"/>
                </a:solidFill>
              </a:defRPr>
            </a:lvl3pPr>
            <a:lvl4pPr indent="-292100" lvl="3" marL="18288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●"/>
              <a:defRPr>
                <a:solidFill>
                  <a:schemeClr val="accent6"/>
                </a:solidFill>
              </a:defRPr>
            </a:lvl4pPr>
            <a:lvl5pPr indent="-292100" lvl="4" marL="2286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○"/>
              <a:defRPr>
                <a:solidFill>
                  <a:schemeClr val="accent6"/>
                </a:solidFill>
              </a:defRPr>
            </a:lvl5pPr>
            <a:lvl6pPr indent="-292100" lvl="5" marL="27432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■"/>
              <a:defRPr>
                <a:solidFill>
                  <a:schemeClr val="accent6"/>
                </a:solidFill>
              </a:defRPr>
            </a:lvl6pPr>
            <a:lvl7pPr indent="-292100" lvl="6" marL="32004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●"/>
              <a:defRPr>
                <a:solidFill>
                  <a:schemeClr val="accent6"/>
                </a:solidFill>
              </a:defRPr>
            </a:lvl7pPr>
            <a:lvl8pPr indent="-292100" lvl="7" marL="36576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○"/>
              <a:defRPr>
                <a:solidFill>
                  <a:schemeClr val="accent6"/>
                </a:solidFill>
              </a:defRPr>
            </a:lvl8pPr>
            <a:lvl9pPr indent="-292100" lvl="8" marL="411480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6"/>
              </a:buClr>
              <a:buSzPts val="1000"/>
              <a:buChar char="■"/>
              <a:defRPr>
                <a:solidFill>
                  <a:schemeClr val="accent6"/>
                </a:solidFill>
              </a:defRPr>
            </a:lvl9pPr>
          </a:lstStyle>
          <a:p/>
        </p:txBody>
      </p:sp>
      <p:sp>
        <p:nvSpPr>
          <p:cNvPr id="293" name="Google Shape;293;p23"/>
          <p:cNvSpPr txBox="1"/>
          <p:nvPr>
            <p:ph idx="27" type="body"/>
          </p:nvPr>
        </p:nvSpPr>
        <p:spPr>
          <a:xfrm>
            <a:off x="3930375" y="2388175"/>
            <a:ext cx="1753800" cy="41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921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●"/>
              <a:defRPr>
                <a:solidFill>
                  <a:schemeClr val="accent6"/>
                </a:solidFill>
              </a:defRPr>
            </a:lvl1pPr>
            <a:lvl2pPr indent="-292100" lvl="1" marL="9144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○"/>
              <a:defRPr>
                <a:solidFill>
                  <a:schemeClr val="accent6"/>
                </a:solidFill>
              </a:defRPr>
            </a:lvl2pPr>
            <a:lvl3pPr indent="-292100" lvl="2" marL="13716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■"/>
              <a:defRPr>
                <a:solidFill>
                  <a:schemeClr val="accent6"/>
                </a:solidFill>
              </a:defRPr>
            </a:lvl3pPr>
            <a:lvl4pPr indent="-292100" lvl="3" marL="18288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●"/>
              <a:defRPr>
                <a:solidFill>
                  <a:schemeClr val="accent6"/>
                </a:solidFill>
              </a:defRPr>
            </a:lvl4pPr>
            <a:lvl5pPr indent="-292100" lvl="4" marL="2286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○"/>
              <a:defRPr>
                <a:solidFill>
                  <a:schemeClr val="accent6"/>
                </a:solidFill>
              </a:defRPr>
            </a:lvl5pPr>
            <a:lvl6pPr indent="-292100" lvl="5" marL="27432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■"/>
              <a:defRPr>
                <a:solidFill>
                  <a:schemeClr val="accent6"/>
                </a:solidFill>
              </a:defRPr>
            </a:lvl6pPr>
            <a:lvl7pPr indent="-292100" lvl="6" marL="32004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●"/>
              <a:defRPr>
                <a:solidFill>
                  <a:schemeClr val="accent6"/>
                </a:solidFill>
              </a:defRPr>
            </a:lvl7pPr>
            <a:lvl8pPr indent="-292100" lvl="7" marL="36576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○"/>
              <a:defRPr>
                <a:solidFill>
                  <a:schemeClr val="accent6"/>
                </a:solidFill>
              </a:defRPr>
            </a:lvl8pPr>
            <a:lvl9pPr indent="-292100" lvl="8" marL="411480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6"/>
              </a:buClr>
              <a:buSzPts val="1000"/>
              <a:buChar char="■"/>
              <a:defRPr>
                <a:solidFill>
                  <a:schemeClr val="accent6"/>
                </a:solidFill>
              </a:defRPr>
            </a:lvl9pPr>
          </a:lstStyle>
          <a:p/>
        </p:txBody>
      </p:sp>
      <p:sp>
        <p:nvSpPr>
          <p:cNvPr id="294" name="Google Shape;294;p23"/>
          <p:cNvSpPr txBox="1"/>
          <p:nvPr>
            <p:ph idx="28" type="body"/>
          </p:nvPr>
        </p:nvSpPr>
        <p:spPr>
          <a:xfrm>
            <a:off x="2226950" y="2388175"/>
            <a:ext cx="1662000" cy="41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921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●"/>
              <a:defRPr>
                <a:solidFill>
                  <a:schemeClr val="accent6"/>
                </a:solidFill>
              </a:defRPr>
            </a:lvl1pPr>
            <a:lvl2pPr indent="-292100" lvl="1" marL="9144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○"/>
              <a:defRPr>
                <a:solidFill>
                  <a:schemeClr val="accent6"/>
                </a:solidFill>
              </a:defRPr>
            </a:lvl2pPr>
            <a:lvl3pPr indent="-292100" lvl="2" marL="13716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■"/>
              <a:defRPr>
                <a:solidFill>
                  <a:schemeClr val="accent6"/>
                </a:solidFill>
              </a:defRPr>
            </a:lvl3pPr>
            <a:lvl4pPr indent="-292100" lvl="3" marL="18288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●"/>
              <a:defRPr>
                <a:solidFill>
                  <a:schemeClr val="accent6"/>
                </a:solidFill>
              </a:defRPr>
            </a:lvl4pPr>
            <a:lvl5pPr indent="-292100" lvl="4" marL="2286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○"/>
              <a:defRPr>
                <a:solidFill>
                  <a:schemeClr val="accent6"/>
                </a:solidFill>
              </a:defRPr>
            </a:lvl5pPr>
            <a:lvl6pPr indent="-292100" lvl="5" marL="27432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■"/>
              <a:defRPr>
                <a:solidFill>
                  <a:schemeClr val="accent6"/>
                </a:solidFill>
              </a:defRPr>
            </a:lvl6pPr>
            <a:lvl7pPr indent="-292100" lvl="6" marL="32004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●"/>
              <a:defRPr>
                <a:solidFill>
                  <a:schemeClr val="accent6"/>
                </a:solidFill>
              </a:defRPr>
            </a:lvl7pPr>
            <a:lvl8pPr indent="-292100" lvl="7" marL="36576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○"/>
              <a:defRPr>
                <a:solidFill>
                  <a:schemeClr val="accent6"/>
                </a:solidFill>
              </a:defRPr>
            </a:lvl8pPr>
            <a:lvl9pPr indent="-292100" lvl="8" marL="411480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6"/>
              </a:buClr>
              <a:buSzPts val="1000"/>
              <a:buChar char="■"/>
              <a:defRPr>
                <a:solidFill>
                  <a:schemeClr val="accent6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- Alt 20">
  <p:cSld name="CUSTOM_2_1_1">
    <p:bg>
      <p:bgPr>
        <a:solidFill>
          <a:schemeClr val="lt1"/>
        </a:solidFill>
      </p:bgPr>
    </p:bg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24"/>
          <p:cNvSpPr txBox="1"/>
          <p:nvPr>
            <p:ph type="title"/>
          </p:nvPr>
        </p:nvSpPr>
        <p:spPr>
          <a:xfrm>
            <a:off x="5135225" y="2600350"/>
            <a:ext cx="554100" cy="3678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b="1" sz="2200">
                <a:solidFill>
                  <a:schemeClr val="accen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b="1" sz="2200">
                <a:solidFill>
                  <a:schemeClr val="accent2"/>
                </a:solidFill>
                <a:latin typeface="Quantico"/>
                <a:ea typeface="Quantico"/>
                <a:cs typeface="Quantico"/>
                <a:sym typeface="Quantic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b="1" sz="2200">
                <a:solidFill>
                  <a:schemeClr val="accent2"/>
                </a:solidFill>
                <a:latin typeface="Quantico"/>
                <a:ea typeface="Quantico"/>
                <a:cs typeface="Quantico"/>
                <a:sym typeface="Quantic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b="1" sz="2200">
                <a:solidFill>
                  <a:schemeClr val="accent2"/>
                </a:solidFill>
                <a:latin typeface="Quantico"/>
                <a:ea typeface="Quantico"/>
                <a:cs typeface="Quantico"/>
                <a:sym typeface="Quantic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b="1" sz="2200">
                <a:solidFill>
                  <a:schemeClr val="accent2"/>
                </a:solidFill>
                <a:latin typeface="Quantico"/>
                <a:ea typeface="Quantico"/>
                <a:cs typeface="Quantico"/>
                <a:sym typeface="Quantic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b="1" sz="2200">
                <a:solidFill>
                  <a:schemeClr val="accent2"/>
                </a:solidFill>
                <a:latin typeface="Quantico"/>
                <a:ea typeface="Quantico"/>
                <a:cs typeface="Quantico"/>
                <a:sym typeface="Quantic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b="1" sz="2200">
                <a:solidFill>
                  <a:schemeClr val="accent2"/>
                </a:solidFill>
                <a:latin typeface="Quantico"/>
                <a:ea typeface="Quantico"/>
                <a:cs typeface="Quantico"/>
                <a:sym typeface="Quantic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b="1" sz="2200">
                <a:solidFill>
                  <a:schemeClr val="accent2"/>
                </a:solidFill>
                <a:latin typeface="Quantico"/>
                <a:ea typeface="Quantico"/>
                <a:cs typeface="Quantico"/>
                <a:sym typeface="Quantic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b="1" sz="2200">
                <a:solidFill>
                  <a:schemeClr val="accent2"/>
                </a:solidFill>
                <a:latin typeface="Quantico"/>
                <a:ea typeface="Quantico"/>
                <a:cs typeface="Quantico"/>
                <a:sym typeface="Quantico"/>
              </a:defRPr>
            </a:lvl9pPr>
          </a:lstStyle>
          <a:p/>
        </p:txBody>
      </p:sp>
      <p:sp>
        <p:nvSpPr>
          <p:cNvPr id="297" name="Google Shape;297;p24"/>
          <p:cNvSpPr txBox="1"/>
          <p:nvPr>
            <p:ph idx="2" type="title"/>
          </p:nvPr>
        </p:nvSpPr>
        <p:spPr>
          <a:xfrm>
            <a:off x="5135225" y="3562743"/>
            <a:ext cx="554100" cy="3678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b="1" sz="2200">
                <a:solidFill>
                  <a:schemeClr val="accen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b="1" sz="2200">
                <a:solidFill>
                  <a:schemeClr val="accent2"/>
                </a:solidFill>
                <a:latin typeface="Quantico"/>
                <a:ea typeface="Quantico"/>
                <a:cs typeface="Quantico"/>
                <a:sym typeface="Quantic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b="1" sz="2200">
                <a:solidFill>
                  <a:schemeClr val="accent2"/>
                </a:solidFill>
                <a:latin typeface="Quantico"/>
                <a:ea typeface="Quantico"/>
                <a:cs typeface="Quantico"/>
                <a:sym typeface="Quantic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b="1" sz="2200">
                <a:solidFill>
                  <a:schemeClr val="accent2"/>
                </a:solidFill>
                <a:latin typeface="Quantico"/>
                <a:ea typeface="Quantico"/>
                <a:cs typeface="Quantico"/>
                <a:sym typeface="Quantic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b="1" sz="2200">
                <a:solidFill>
                  <a:schemeClr val="accent2"/>
                </a:solidFill>
                <a:latin typeface="Quantico"/>
                <a:ea typeface="Quantico"/>
                <a:cs typeface="Quantico"/>
                <a:sym typeface="Quantic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b="1" sz="2200">
                <a:solidFill>
                  <a:schemeClr val="accent2"/>
                </a:solidFill>
                <a:latin typeface="Quantico"/>
                <a:ea typeface="Quantico"/>
                <a:cs typeface="Quantico"/>
                <a:sym typeface="Quantic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b="1" sz="2200">
                <a:solidFill>
                  <a:schemeClr val="accent2"/>
                </a:solidFill>
                <a:latin typeface="Quantico"/>
                <a:ea typeface="Quantico"/>
                <a:cs typeface="Quantico"/>
                <a:sym typeface="Quantic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b="1" sz="2200">
                <a:solidFill>
                  <a:schemeClr val="accent2"/>
                </a:solidFill>
                <a:latin typeface="Quantico"/>
                <a:ea typeface="Quantico"/>
                <a:cs typeface="Quantico"/>
                <a:sym typeface="Quantic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b="1" sz="2200">
                <a:solidFill>
                  <a:schemeClr val="accent2"/>
                </a:solidFill>
                <a:latin typeface="Quantico"/>
                <a:ea typeface="Quantico"/>
                <a:cs typeface="Quantico"/>
                <a:sym typeface="Quantico"/>
              </a:defRPr>
            </a:lvl9pPr>
          </a:lstStyle>
          <a:p/>
        </p:txBody>
      </p:sp>
      <p:sp>
        <p:nvSpPr>
          <p:cNvPr id="298" name="Google Shape;298;p24"/>
          <p:cNvSpPr txBox="1"/>
          <p:nvPr>
            <p:ph idx="3" type="title"/>
          </p:nvPr>
        </p:nvSpPr>
        <p:spPr>
          <a:xfrm>
            <a:off x="5135225" y="4500074"/>
            <a:ext cx="554100" cy="3678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b="1" sz="2200">
                <a:solidFill>
                  <a:schemeClr val="accen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b="1" sz="2200">
                <a:solidFill>
                  <a:schemeClr val="accent2"/>
                </a:solidFill>
                <a:latin typeface="Quantico"/>
                <a:ea typeface="Quantico"/>
                <a:cs typeface="Quantico"/>
                <a:sym typeface="Quantic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b="1" sz="2200">
                <a:solidFill>
                  <a:schemeClr val="accent2"/>
                </a:solidFill>
                <a:latin typeface="Quantico"/>
                <a:ea typeface="Quantico"/>
                <a:cs typeface="Quantico"/>
                <a:sym typeface="Quantic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b="1" sz="2200">
                <a:solidFill>
                  <a:schemeClr val="accent2"/>
                </a:solidFill>
                <a:latin typeface="Quantico"/>
                <a:ea typeface="Quantico"/>
                <a:cs typeface="Quantico"/>
                <a:sym typeface="Quantic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b="1" sz="2200">
                <a:solidFill>
                  <a:schemeClr val="accent2"/>
                </a:solidFill>
                <a:latin typeface="Quantico"/>
                <a:ea typeface="Quantico"/>
                <a:cs typeface="Quantico"/>
                <a:sym typeface="Quantic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b="1" sz="2200">
                <a:solidFill>
                  <a:schemeClr val="accent2"/>
                </a:solidFill>
                <a:latin typeface="Quantico"/>
                <a:ea typeface="Quantico"/>
                <a:cs typeface="Quantico"/>
                <a:sym typeface="Quantic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b="1" sz="2200">
                <a:solidFill>
                  <a:schemeClr val="accent2"/>
                </a:solidFill>
                <a:latin typeface="Quantico"/>
                <a:ea typeface="Quantico"/>
                <a:cs typeface="Quantico"/>
                <a:sym typeface="Quantic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b="1" sz="2200">
                <a:solidFill>
                  <a:schemeClr val="accent2"/>
                </a:solidFill>
                <a:latin typeface="Quantico"/>
                <a:ea typeface="Quantico"/>
                <a:cs typeface="Quantico"/>
                <a:sym typeface="Quantic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b="1" sz="2200">
                <a:solidFill>
                  <a:schemeClr val="accent2"/>
                </a:solidFill>
                <a:latin typeface="Quantico"/>
                <a:ea typeface="Quantico"/>
                <a:cs typeface="Quantico"/>
                <a:sym typeface="Quantico"/>
              </a:defRPr>
            </a:lvl9pPr>
          </a:lstStyle>
          <a:p/>
        </p:txBody>
      </p:sp>
      <p:sp>
        <p:nvSpPr>
          <p:cNvPr id="299" name="Google Shape;299;p24"/>
          <p:cNvSpPr txBox="1"/>
          <p:nvPr>
            <p:ph idx="4" type="title"/>
          </p:nvPr>
        </p:nvSpPr>
        <p:spPr>
          <a:xfrm>
            <a:off x="439550" y="765750"/>
            <a:ext cx="5045700" cy="10398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2400">
                <a:solidFill>
                  <a:schemeClr val="accent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24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24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24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24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24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24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24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24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9pPr>
          </a:lstStyle>
          <a:p/>
        </p:txBody>
      </p:sp>
      <p:sp>
        <p:nvSpPr>
          <p:cNvPr id="300" name="Google Shape;300;p24"/>
          <p:cNvSpPr txBox="1"/>
          <p:nvPr>
            <p:ph idx="1" type="subTitle"/>
          </p:nvPr>
        </p:nvSpPr>
        <p:spPr>
          <a:xfrm>
            <a:off x="446900" y="397650"/>
            <a:ext cx="5344500" cy="3099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700"/>
              <a:buFont typeface="Lato"/>
              <a:buNone/>
              <a:defRPr sz="1600">
                <a:solidFill>
                  <a:schemeClr val="accent6"/>
                </a:solidFill>
              </a:defRPr>
            </a:lvl1pPr>
            <a:lvl2pPr lvl="1"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700"/>
              <a:buFont typeface="Lato"/>
              <a:buNone/>
              <a:defRPr sz="1600">
                <a:solidFill>
                  <a:schemeClr val="accent6"/>
                </a:solidFill>
              </a:defRPr>
            </a:lvl2pPr>
            <a:lvl3pPr lvl="2"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700"/>
              <a:buFont typeface="Lato"/>
              <a:buNone/>
              <a:defRPr sz="1600">
                <a:solidFill>
                  <a:schemeClr val="accent6"/>
                </a:solidFill>
              </a:defRPr>
            </a:lvl3pPr>
            <a:lvl4pPr lvl="3"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700"/>
              <a:buFont typeface="Lato"/>
              <a:buNone/>
              <a:defRPr sz="1600">
                <a:solidFill>
                  <a:schemeClr val="accent6"/>
                </a:solidFill>
              </a:defRPr>
            </a:lvl4pPr>
            <a:lvl5pPr lvl="4"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700"/>
              <a:buFont typeface="Lato"/>
              <a:buNone/>
              <a:defRPr sz="1600">
                <a:solidFill>
                  <a:schemeClr val="accent6"/>
                </a:solidFill>
              </a:defRPr>
            </a:lvl5pPr>
            <a:lvl6pPr lvl="5"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700"/>
              <a:buFont typeface="Lato"/>
              <a:buNone/>
              <a:defRPr sz="1600">
                <a:solidFill>
                  <a:schemeClr val="accent6"/>
                </a:solidFill>
              </a:defRPr>
            </a:lvl6pPr>
            <a:lvl7pPr lvl="6"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700"/>
              <a:buFont typeface="Lato"/>
              <a:buNone/>
              <a:defRPr sz="1600">
                <a:solidFill>
                  <a:schemeClr val="accent6"/>
                </a:solidFill>
              </a:defRPr>
            </a:lvl7pPr>
            <a:lvl8pPr lvl="7"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700"/>
              <a:buFont typeface="Lato"/>
              <a:buNone/>
              <a:defRPr sz="1600">
                <a:solidFill>
                  <a:schemeClr val="accent6"/>
                </a:solidFill>
              </a:defRPr>
            </a:lvl8pPr>
            <a:lvl9pPr lvl="8">
              <a:spcBef>
                <a:spcPts val="1000"/>
              </a:spcBef>
              <a:spcAft>
                <a:spcPts val="1000"/>
              </a:spcAft>
              <a:buClr>
                <a:schemeClr val="accent6"/>
              </a:buClr>
              <a:buSzPts val="1700"/>
              <a:buFont typeface="Lato"/>
              <a:buNone/>
              <a:defRPr sz="1600">
                <a:solidFill>
                  <a:schemeClr val="accent6"/>
                </a:solidFill>
              </a:defRPr>
            </a:lvl9pPr>
          </a:lstStyle>
          <a:p/>
        </p:txBody>
      </p:sp>
      <p:sp>
        <p:nvSpPr>
          <p:cNvPr id="301" name="Google Shape;301;p24"/>
          <p:cNvSpPr txBox="1"/>
          <p:nvPr>
            <p:ph idx="5" type="body"/>
          </p:nvPr>
        </p:nvSpPr>
        <p:spPr>
          <a:xfrm>
            <a:off x="5761162" y="2472057"/>
            <a:ext cx="2955900" cy="518400"/>
          </a:xfrm>
          <a:prstGeom prst="rect">
            <a:avLst/>
          </a:prstGeom>
        </p:spPr>
        <p:txBody>
          <a:bodyPr anchorCtr="0" anchor="ctr" bIns="0" lIns="0" spcFirstLastPara="1" rIns="91425" wrap="square" tIns="0">
            <a:noAutofit/>
          </a:bodyPr>
          <a:lstStyle>
            <a:lvl1pPr indent="-2921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●"/>
              <a:defRPr>
                <a:solidFill>
                  <a:schemeClr val="accent6"/>
                </a:solidFill>
              </a:defRPr>
            </a:lvl1pPr>
            <a:lvl2pPr indent="-292100" lvl="1" marL="9144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○"/>
              <a:defRPr>
                <a:solidFill>
                  <a:schemeClr val="accent6"/>
                </a:solidFill>
              </a:defRPr>
            </a:lvl2pPr>
            <a:lvl3pPr indent="-292100" lvl="2" marL="13716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■"/>
              <a:defRPr>
                <a:solidFill>
                  <a:schemeClr val="accent6"/>
                </a:solidFill>
              </a:defRPr>
            </a:lvl3pPr>
            <a:lvl4pPr indent="-292100" lvl="3" marL="18288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●"/>
              <a:defRPr>
                <a:solidFill>
                  <a:schemeClr val="accent6"/>
                </a:solidFill>
              </a:defRPr>
            </a:lvl4pPr>
            <a:lvl5pPr indent="-292100" lvl="4" marL="2286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○"/>
              <a:defRPr>
                <a:solidFill>
                  <a:schemeClr val="accent6"/>
                </a:solidFill>
              </a:defRPr>
            </a:lvl5pPr>
            <a:lvl6pPr indent="-292100" lvl="5" marL="27432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■"/>
              <a:defRPr>
                <a:solidFill>
                  <a:schemeClr val="accent6"/>
                </a:solidFill>
              </a:defRPr>
            </a:lvl6pPr>
            <a:lvl7pPr indent="-292100" lvl="6" marL="32004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●"/>
              <a:defRPr>
                <a:solidFill>
                  <a:schemeClr val="accent6"/>
                </a:solidFill>
              </a:defRPr>
            </a:lvl7pPr>
            <a:lvl8pPr indent="-292100" lvl="7" marL="36576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○"/>
              <a:defRPr>
                <a:solidFill>
                  <a:schemeClr val="accent6"/>
                </a:solidFill>
              </a:defRPr>
            </a:lvl8pPr>
            <a:lvl9pPr indent="-292100" lvl="8" marL="411480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6"/>
              </a:buClr>
              <a:buSzPts val="1000"/>
              <a:buChar char="■"/>
              <a:defRPr>
                <a:solidFill>
                  <a:schemeClr val="accent6"/>
                </a:solidFill>
              </a:defRPr>
            </a:lvl9pPr>
          </a:lstStyle>
          <a:p/>
        </p:txBody>
      </p:sp>
      <p:sp>
        <p:nvSpPr>
          <p:cNvPr id="302" name="Google Shape;302;p24"/>
          <p:cNvSpPr txBox="1"/>
          <p:nvPr>
            <p:ph idx="6" type="body"/>
          </p:nvPr>
        </p:nvSpPr>
        <p:spPr>
          <a:xfrm>
            <a:off x="5761162" y="3436244"/>
            <a:ext cx="2955900" cy="518400"/>
          </a:xfrm>
          <a:prstGeom prst="rect">
            <a:avLst/>
          </a:prstGeom>
        </p:spPr>
        <p:txBody>
          <a:bodyPr anchorCtr="0" anchor="ctr" bIns="0" lIns="0" spcFirstLastPara="1" rIns="91425" wrap="square" tIns="0">
            <a:noAutofit/>
          </a:bodyPr>
          <a:lstStyle>
            <a:lvl1pPr indent="-2921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●"/>
              <a:defRPr>
                <a:solidFill>
                  <a:schemeClr val="accent6"/>
                </a:solidFill>
              </a:defRPr>
            </a:lvl1pPr>
            <a:lvl2pPr indent="-292100" lvl="1" marL="9144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○"/>
              <a:defRPr>
                <a:solidFill>
                  <a:schemeClr val="accent6"/>
                </a:solidFill>
              </a:defRPr>
            </a:lvl2pPr>
            <a:lvl3pPr indent="-292100" lvl="2" marL="13716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■"/>
              <a:defRPr>
                <a:solidFill>
                  <a:schemeClr val="accent6"/>
                </a:solidFill>
              </a:defRPr>
            </a:lvl3pPr>
            <a:lvl4pPr indent="-292100" lvl="3" marL="18288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●"/>
              <a:defRPr>
                <a:solidFill>
                  <a:schemeClr val="accent6"/>
                </a:solidFill>
              </a:defRPr>
            </a:lvl4pPr>
            <a:lvl5pPr indent="-292100" lvl="4" marL="2286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○"/>
              <a:defRPr>
                <a:solidFill>
                  <a:schemeClr val="accent6"/>
                </a:solidFill>
              </a:defRPr>
            </a:lvl5pPr>
            <a:lvl6pPr indent="-292100" lvl="5" marL="27432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■"/>
              <a:defRPr>
                <a:solidFill>
                  <a:schemeClr val="accent6"/>
                </a:solidFill>
              </a:defRPr>
            </a:lvl6pPr>
            <a:lvl7pPr indent="-292100" lvl="6" marL="32004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●"/>
              <a:defRPr>
                <a:solidFill>
                  <a:schemeClr val="accent6"/>
                </a:solidFill>
              </a:defRPr>
            </a:lvl7pPr>
            <a:lvl8pPr indent="-292100" lvl="7" marL="36576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○"/>
              <a:defRPr>
                <a:solidFill>
                  <a:schemeClr val="accent6"/>
                </a:solidFill>
              </a:defRPr>
            </a:lvl8pPr>
            <a:lvl9pPr indent="-292100" lvl="8" marL="411480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6"/>
              </a:buClr>
              <a:buSzPts val="1000"/>
              <a:buChar char="■"/>
              <a:defRPr>
                <a:solidFill>
                  <a:schemeClr val="accent6"/>
                </a:solidFill>
              </a:defRPr>
            </a:lvl9pPr>
          </a:lstStyle>
          <a:p/>
        </p:txBody>
      </p:sp>
      <p:sp>
        <p:nvSpPr>
          <p:cNvPr id="303" name="Google Shape;303;p24"/>
          <p:cNvSpPr txBox="1"/>
          <p:nvPr>
            <p:ph idx="7" type="body"/>
          </p:nvPr>
        </p:nvSpPr>
        <p:spPr>
          <a:xfrm>
            <a:off x="5761162" y="4399826"/>
            <a:ext cx="2955900" cy="518400"/>
          </a:xfrm>
          <a:prstGeom prst="rect">
            <a:avLst/>
          </a:prstGeom>
        </p:spPr>
        <p:txBody>
          <a:bodyPr anchorCtr="0" anchor="ctr" bIns="0" lIns="0" spcFirstLastPara="1" rIns="91425" wrap="square" tIns="0">
            <a:noAutofit/>
          </a:bodyPr>
          <a:lstStyle>
            <a:lvl1pPr indent="-2921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●"/>
              <a:defRPr>
                <a:solidFill>
                  <a:schemeClr val="accent6"/>
                </a:solidFill>
              </a:defRPr>
            </a:lvl1pPr>
            <a:lvl2pPr indent="-292100" lvl="1" marL="9144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○"/>
              <a:defRPr>
                <a:solidFill>
                  <a:schemeClr val="accent6"/>
                </a:solidFill>
              </a:defRPr>
            </a:lvl2pPr>
            <a:lvl3pPr indent="-292100" lvl="2" marL="13716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■"/>
              <a:defRPr>
                <a:solidFill>
                  <a:schemeClr val="accent6"/>
                </a:solidFill>
              </a:defRPr>
            </a:lvl3pPr>
            <a:lvl4pPr indent="-292100" lvl="3" marL="18288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●"/>
              <a:defRPr>
                <a:solidFill>
                  <a:schemeClr val="accent6"/>
                </a:solidFill>
              </a:defRPr>
            </a:lvl4pPr>
            <a:lvl5pPr indent="-292100" lvl="4" marL="2286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○"/>
              <a:defRPr>
                <a:solidFill>
                  <a:schemeClr val="accent6"/>
                </a:solidFill>
              </a:defRPr>
            </a:lvl5pPr>
            <a:lvl6pPr indent="-292100" lvl="5" marL="27432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■"/>
              <a:defRPr>
                <a:solidFill>
                  <a:schemeClr val="accent6"/>
                </a:solidFill>
              </a:defRPr>
            </a:lvl6pPr>
            <a:lvl7pPr indent="-292100" lvl="6" marL="32004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●"/>
              <a:defRPr>
                <a:solidFill>
                  <a:schemeClr val="accent6"/>
                </a:solidFill>
              </a:defRPr>
            </a:lvl7pPr>
            <a:lvl8pPr indent="-292100" lvl="7" marL="36576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○"/>
              <a:defRPr>
                <a:solidFill>
                  <a:schemeClr val="accent6"/>
                </a:solidFill>
              </a:defRPr>
            </a:lvl8pPr>
            <a:lvl9pPr indent="-292100" lvl="8" marL="411480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6"/>
              </a:buClr>
              <a:buSzPts val="1000"/>
              <a:buChar char="■"/>
              <a:defRPr>
                <a:solidFill>
                  <a:schemeClr val="accent6"/>
                </a:solidFill>
              </a:defRPr>
            </a:lvl9pPr>
          </a:lstStyle>
          <a:p/>
        </p:txBody>
      </p:sp>
      <p:sp>
        <p:nvSpPr>
          <p:cNvPr id="304" name="Google Shape;304;p24"/>
          <p:cNvSpPr txBox="1"/>
          <p:nvPr>
            <p:ph idx="8" type="body"/>
          </p:nvPr>
        </p:nvSpPr>
        <p:spPr>
          <a:xfrm>
            <a:off x="706399" y="2753996"/>
            <a:ext cx="3288300" cy="1731000"/>
          </a:xfrm>
          <a:prstGeom prst="rect">
            <a:avLst/>
          </a:prstGeom>
        </p:spPr>
        <p:txBody>
          <a:bodyPr anchorCtr="0" anchor="ctr" bIns="0" lIns="0" spcFirstLastPara="1" rIns="91425" wrap="square" tIns="0">
            <a:noAutofit/>
          </a:bodyPr>
          <a:lstStyle>
            <a:lvl1pPr indent="-3302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Char char="●"/>
              <a:defRPr sz="1600">
                <a:solidFill>
                  <a:schemeClr val="accent6"/>
                </a:solidFill>
              </a:defRPr>
            </a:lvl1pPr>
            <a:lvl2pPr indent="-330200" lvl="1" marL="9144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600"/>
              <a:buChar char="○"/>
              <a:defRPr sz="1600">
                <a:solidFill>
                  <a:schemeClr val="accent6"/>
                </a:solidFill>
              </a:defRPr>
            </a:lvl2pPr>
            <a:lvl3pPr indent="-330200" lvl="2" marL="13716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600"/>
              <a:buChar char="■"/>
              <a:defRPr sz="1600">
                <a:solidFill>
                  <a:schemeClr val="accent6"/>
                </a:solidFill>
              </a:defRPr>
            </a:lvl3pPr>
            <a:lvl4pPr indent="-330200" lvl="3" marL="18288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600"/>
              <a:buChar char="●"/>
              <a:defRPr sz="1600">
                <a:solidFill>
                  <a:schemeClr val="accent6"/>
                </a:solidFill>
              </a:defRPr>
            </a:lvl4pPr>
            <a:lvl5pPr indent="-330200" lvl="4" marL="22860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600"/>
              <a:buChar char="○"/>
              <a:defRPr sz="1600">
                <a:solidFill>
                  <a:schemeClr val="accent6"/>
                </a:solidFill>
              </a:defRPr>
            </a:lvl5pPr>
            <a:lvl6pPr indent="-330200" lvl="5" marL="27432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600"/>
              <a:buChar char="■"/>
              <a:defRPr sz="1600">
                <a:solidFill>
                  <a:schemeClr val="accent6"/>
                </a:solidFill>
              </a:defRPr>
            </a:lvl6pPr>
            <a:lvl7pPr indent="-330200" lvl="6" marL="32004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600"/>
              <a:buChar char="●"/>
              <a:defRPr sz="1600">
                <a:solidFill>
                  <a:schemeClr val="accent6"/>
                </a:solidFill>
              </a:defRPr>
            </a:lvl7pPr>
            <a:lvl8pPr indent="-330200" lvl="7" marL="36576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600"/>
              <a:buChar char="○"/>
              <a:defRPr sz="1600">
                <a:solidFill>
                  <a:schemeClr val="accent6"/>
                </a:solidFill>
              </a:defRPr>
            </a:lvl8pPr>
            <a:lvl9pPr indent="-330200" lvl="8" marL="411480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accent6"/>
              </a:buClr>
              <a:buSzPts val="1600"/>
              <a:buChar char="■"/>
              <a:defRPr sz="1600">
                <a:solidFill>
                  <a:schemeClr val="accent6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>
  <p:cSld name="CUSTOM_2">
    <p:bg>
      <p:bgPr>
        <a:solidFill>
          <a:schemeClr val="lt1"/>
        </a:solidFill>
      </p:bgPr>
    </p:bg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25"/>
          <p:cNvSpPr/>
          <p:nvPr/>
        </p:nvSpPr>
        <p:spPr>
          <a:xfrm>
            <a:off x="0" y="1088675"/>
            <a:ext cx="3627900" cy="4054800"/>
          </a:xfrm>
          <a:prstGeom prst="snip1Rect">
            <a:avLst>
              <a:gd fmla="val 10918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Quantico"/>
              <a:ea typeface="Quantico"/>
              <a:cs typeface="Quantico"/>
              <a:sym typeface="Quantico"/>
            </a:endParaRPr>
          </a:p>
        </p:txBody>
      </p:sp>
      <p:sp>
        <p:nvSpPr>
          <p:cNvPr id="307" name="Google Shape;307;p25"/>
          <p:cNvSpPr txBox="1"/>
          <p:nvPr>
            <p:ph type="title"/>
          </p:nvPr>
        </p:nvSpPr>
        <p:spPr>
          <a:xfrm>
            <a:off x="446100" y="396225"/>
            <a:ext cx="5101800" cy="8532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2400">
                <a:solidFill>
                  <a:schemeClr val="accent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24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24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24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24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24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24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24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24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9pPr>
          </a:lstStyle>
          <a:p/>
        </p:txBody>
      </p:sp>
      <p:sp>
        <p:nvSpPr>
          <p:cNvPr id="308" name="Google Shape;308;p25"/>
          <p:cNvSpPr txBox="1"/>
          <p:nvPr>
            <p:ph idx="1" type="body"/>
          </p:nvPr>
        </p:nvSpPr>
        <p:spPr>
          <a:xfrm>
            <a:off x="3869875" y="1390269"/>
            <a:ext cx="3173400" cy="3421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●"/>
              <a:defRPr>
                <a:solidFill>
                  <a:schemeClr val="accent6"/>
                </a:solidFill>
              </a:defRPr>
            </a:lvl1pPr>
            <a:lvl2pPr indent="-292100" lvl="1" marL="914400"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○"/>
              <a:defRPr>
                <a:solidFill>
                  <a:schemeClr val="accent6"/>
                </a:solidFill>
              </a:defRPr>
            </a:lvl2pPr>
            <a:lvl3pPr indent="-292100" lvl="2" marL="1371600"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■"/>
              <a:defRPr>
                <a:solidFill>
                  <a:schemeClr val="accent6"/>
                </a:solidFill>
              </a:defRPr>
            </a:lvl3pPr>
            <a:lvl4pPr indent="-292100" lvl="3" marL="1828800"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●"/>
              <a:defRPr>
                <a:solidFill>
                  <a:schemeClr val="accent6"/>
                </a:solidFill>
              </a:defRPr>
            </a:lvl4pPr>
            <a:lvl5pPr indent="-292100" lvl="4" marL="2286000"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○"/>
              <a:defRPr>
                <a:solidFill>
                  <a:schemeClr val="accent6"/>
                </a:solidFill>
              </a:defRPr>
            </a:lvl5pPr>
            <a:lvl6pPr indent="-292100" lvl="5" marL="2743200"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■"/>
              <a:defRPr>
                <a:solidFill>
                  <a:schemeClr val="accent6"/>
                </a:solidFill>
              </a:defRPr>
            </a:lvl6pPr>
            <a:lvl7pPr indent="-292100" lvl="6" marL="3200400"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●"/>
              <a:defRPr>
                <a:solidFill>
                  <a:schemeClr val="accent6"/>
                </a:solidFill>
              </a:defRPr>
            </a:lvl7pPr>
            <a:lvl8pPr indent="-292100" lvl="7" marL="3657600"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○"/>
              <a:defRPr>
                <a:solidFill>
                  <a:schemeClr val="accent6"/>
                </a:solidFill>
              </a:defRPr>
            </a:lvl8pPr>
            <a:lvl9pPr indent="-292100" lvl="8" marL="4114800">
              <a:spcBef>
                <a:spcPts val="1000"/>
              </a:spcBef>
              <a:spcAft>
                <a:spcPts val="1000"/>
              </a:spcAft>
              <a:buClr>
                <a:schemeClr val="accent6"/>
              </a:buClr>
              <a:buSzPts val="1000"/>
              <a:buChar char="■"/>
              <a:defRPr>
                <a:solidFill>
                  <a:schemeClr val="accent6"/>
                </a:solidFill>
              </a:defRPr>
            </a:lvl9pPr>
          </a:lstStyle>
          <a:p/>
        </p:txBody>
      </p:sp>
      <p:sp>
        <p:nvSpPr>
          <p:cNvPr id="309" name="Google Shape;309;p25"/>
          <p:cNvSpPr txBox="1"/>
          <p:nvPr>
            <p:ph idx="2" type="body"/>
          </p:nvPr>
        </p:nvSpPr>
        <p:spPr>
          <a:xfrm>
            <a:off x="474675" y="1390150"/>
            <a:ext cx="2571300" cy="3421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●"/>
              <a:defRPr>
                <a:solidFill>
                  <a:schemeClr val="accent6"/>
                </a:solidFill>
              </a:defRPr>
            </a:lvl1pPr>
            <a:lvl2pPr indent="-292100" lvl="1" marL="914400"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○"/>
              <a:defRPr>
                <a:solidFill>
                  <a:schemeClr val="accent6"/>
                </a:solidFill>
              </a:defRPr>
            </a:lvl2pPr>
            <a:lvl3pPr indent="-292100" lvl="2" marL="1371600"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■"/>
              <a:defRPr>
                <a:solidFill>
                  <a:schemeClr val="accent6"/>
                </a:solidFill>
              </a:defRPr>
            </a:lvl3pPr>
            <a:lvl4pPr indent="-292100" lvl="3" marL="1828800"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●"/>
              <a:defRPr>
                <a:solidFill>
                  <a:schemeClr val="accent6"/>
                </a:solidFill>
              </a:defRPr>
            </a:lvl4pPr>
            <a:lvl5pPr indent="-292100" lvl="4" marL="2286000"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○"/>
              <a:defRPr>
                <a:solidFill>
                  <a:schemeClr val="accent6"/>
                </a:solidFill>
              </a:defRPr>
            </a:lvl5pPr>
            <a:lvl6pPr indent="-292100" lvl="5" marL="2743200"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■"/>
              <a:defRPr>
                <a:solidFill>
                  <a:schemeClr val="accent6"/>
                </a:solidFill>
              </a:defRPr>
            </a:lvl6pPr>
            <a:lvl7pPr indent="-292100" lvl="6" marL="3200400"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●"/>
              <a:defRPr>
                <a:solidFill>
                  <a:schemeClr val="accent6"/>
                </a:solidFill>
              </a:defRPr>
            </a:lvl7pPr>
            <a:lvl8pPr indent="-292100" lvl="7" marL="3657600"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○"/>
              <a:defRPr>
                <a:solidFill>
                  <a:schemeClr val="accent6"/>
                </a:solidFill>
              </a:defRPr>
            </a:lvl8pPr>
            <a:lvl9pPr indent="-292100" lvl="8" marL="4114800">
              <a:spcBef>
                <a:spcPts val="1000"/>
              </a:spcBef>
              <a:spcAft>
                <a:spcPts val="1000"/>
              </a:spcAft>
              <a:buClr>
                <a:schemeClr val="accent6"/>
              </a:buClr>
              <a:buSzPts val="1000"/>
              <a:buChar char="■"/>
              <a:defRPr>
                <a:solidFill>
                  <a:schemeClr val="accent6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- Alt 19">
  <p:cSld name="CUSTOM_1">
    <p:bg>
      <p:bgPr>
        <a:solidFill>
          <a:schemeClr val="accent1"/>
        </a:solidFill>
      </p:bgPr>
    </p:bg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26"/>
          <p:cNvSpPr/>
          <p:nvPr/>
        </p:nvSpPr>
        <p:spPr>
          <a:xfrm flipH="1">
            <a:off x="433300" y="-6150"/>
            <a:ext cx="8560200" cy="5151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Quantico"/>
              <a:ea typeface="Quantico"/>
              <a:cs typeface="Quantico"/>
              <a:sym typeface="Quantico"/>
            </a:endParaRPr>
          </a:p>
        </p:txBody>
      </p:sp>
      <p:sp>
        <p:nvSpPr>
          <p:cNvPr id="312" name="Google Shape;312;p26"/>
          <p:cNvSpPr/>
          <p:nvPr/>
        </p:nvSpPr>
        <p:spPr>
          <a:xfrm flipH="1">
            <a:off x="433300" y="-2175"/>
            <a:ext cx="8415900" cy="515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Quantico"/>
              <a:ea typeface="Quantico"/>
              <a:cs typeface="Quantico"/>
              <a:sym typeface="Quantico"/>
            </a:endParaRPr>
          </a:p>
        </p:txBody>
      </p:sp>
      <p:sp>
        <p:nvSpPr>
          <p:cNvPr id="313" name="Google Shape;313;p26"/>
          <p:cNvSpPr/>
          <p:nvPr/>
        </p:nvSpPr>
        <p:spPr>
          <a:xfrm flipH="1">
            <a:off x="-10550" y="-6150"/>
            <a:ext cx="8710800" cy="5155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Quantico"/>
              <a:ea typeface="Quantico"/>
              <a:cs typeface="Quantico"/>
              <a:sym typeface="Quantico"/>
            </a:endParaRPr>
          </a:p>
        </p:txBody>
      </p:sp>
      <p:sp>
        <p:nvSpPr>
          <p:cNvPr id="314" name="Google Shape;314;p26"/>
          <p:cNvSpPr txBox="1"/>
          <p:nvPr>
            <p:ph type="title"/>
          </p:nvPr>
        </p:nvSpPr>
        <p:spPr>
          <a:xfrm>
            <a:off x="409625" y="401500"/>
            <a:ext cx="4011600" cy="4371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2400">
                <a:latin typeface="Quantico"/>
                <a:ea typeface="Quantico"/>
                <a:cs typeface="Quantico"/>
                <a:sym typeface="Quantic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2400">
                <a:latin typeface="Quantico"/>
                <a:ea typeface="Quantico"/>
                <a:cs typeface="Quantico"/>
                <a:sym typeface="Quantic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2400">
                <a:latin typeface="Quantico"/>
                <a:ea typeface="Quantico"/>
                <a:cs typeface="Quantico"/>
                <a:sym typeface="Quantic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2400">
                <a:latin typeface="Quantico"/>
                <a:ea typeface="Quantico"/>
                <a:cs typeface="Quantico"/>
                <a:sym typeface="Quantic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2400">
                <a:latin typeface="Quantico"/>
                <a:ea typeface="Quantico"/>
                <a:cs typeface="Quantico"/>
                <a:sym typeface="Quantic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2400">
                <a:latin typeface="Quantico"/>
                <a:ea typeface="Quantico"/>
                <a:cs typeface="Quantico"/>
                <a:sym typeface="Quantic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2400">
                <a:latin typeface="Quantico"/>
                <a:ea typeface="Quantico"/>
                <a:cs typeface="Quantico"/>
                <a:sym typeface="Quantic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2400">
                <a:latin typeface="Quantico"/>
                <a:ea typeface="Quantico"/>
                <a:cs typeface="Quantico"/>
                <a:sym typeface="Quantico"/>
              </a:defRPr>
            </a:lvl9pPr>
          </a:lstStyle>
          <a:p/>
        </p:txBody>
      </p:sp>
      <p:sp>
        <p:nvSpPr>
          <p:cNvPr id="315" name="Google Shape;315;p26"/>
          <p:cNvSpPr txBox="1"/>
          <p:nvPr>
            <p:ph idx="2" type="title"/>
          </p:nvPr>
        </p:nvSpPr>
        <p:spPr>
          <a:xfrm>
            <a:off x="420000" y="860450"/>
            <a:ext cx="3511200" cy="10911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  <a:defRPr sz="1600">
                <a:latin typeface="Lato"/>
                <a:ea typeface="Lato"/>
                <a:cs typeface="Lato"/>
                <a:sym typeface="Lato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  <a:defRPr sz="1600">
                <a:latin typeface="Lato"/>
                <a:ea typeface="Lato"/>
                <a:cs typeface="Lato"/>
                <a:sym typeface="Lato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  <a:defRPr sz="1600">
                <a:latin typeface="Lato"/>
                <a:ea typeface="Lato"/>
                <a:cs typeface="Lato"/>
                <a:sym typeface="Lato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  <a:defRPr sz="1600">
                <a:latin typeface="Lato"/>
                <a:ea typeface="Lato"/>
                <a:cs typeface="Lato"/>
                <a:sym typeface="Lato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  <a:defRPr sz="1600">
                <a:latin typeface="Lato"/>
                <a:ea typeface="Lato"/>
                <a:cs typeface="Lato"/>
                <a:sym typeface="Lato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  <a:defRPr sz="1600">
                <a:latin typeface="Lato"/>
                <a:ea typeface="Lato"/>
                <a:cs typeface="Lato"/>
                <a:sym typeface="Lato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  <a:defRPr sz="1600">
                <a:latin typeface="Lato"/>
                <a:ea typeface="Lato"/>
                <a:cs typeface="Lato"/>
                <a:sym typeface="Lato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  <a:defRPr sz="1600">
                <a:latin typeface="Lato"/>
                <a:ea typeface="Lato"/>
                <a:cs typeface="Lato"/>
                <a:sym typeface="Lato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  <a:defRPr sz="1600"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316" name="Google Shape;316;p26"/>
          <p:cNvSpPr txBox="1"/>
          <p:nvPr>
            <p:ph idx="3" type="title"/>
          </p:nvPr>
        </p:nvSpPr>
        <p:spPr>
          <a:xfrm>
            <a:off x="5128700" y="3896025"/>
            <a:ext cx="2026500" cy="3858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 sz="1200">
                <a:latin typeface="Lato"/>
                <a:ea typeface="Lato"/>
                <a:cs typeface="Lato"/>
                <a:sym typeface="Lato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 sz="1200">
                <a:latin typeface="Lato"/>
                <a:ea typeface="Lato"/>
                <a:cs typeface="Lato"/>
                <a:sym typeface="Lato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 sz="1200">
                <a:latin typeface="Lato"/>
                <a:ea typeface="Lato"/>
                <a:cs typeface="Lato"/>
                <a:sym typeface="Lato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 sz="1200">
                <a:latin typeface="Lato"/>
                <a:ea typeface="Lato"/>
                <a:cs typeface="Lato"/>
                <a:sym typeface="Lato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 sz="1200">
                <a:latin typeface="Lato"/>
                <a:ea typeface="Lato"/>
                <a:cs typeface="Lato"/>
                <a:sym typeface="Lato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 sz="1200">
                <a:latin typeface="Lato"/>
                <a:ea typeface="Lato"/>
                <a:cs typeface="Lato"/>
                <a:sym typeface="Lato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 sz="1200">
                <a:latin typeface="Lato"/>
                <a:ea typeface="Lato"/>
                <a:cs typeface="Lato"/>
                <a:sym typeface="Lato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 sz="1200">
                <a:latin typeface="Lato"/>
                <a:ea typeface="Lato"/>
                <a:cs typeface="Lato"/>
                <a:sym typeface="Lato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 sz="1200"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317" name="Google Shape;317;p26"/>
          <p:cNvSpPr txBox="1"/>
          <p:nvPr>
            <p:ph idx="1" type="subTitle"/>
          </p:nvPr>
        </p:nvSpPr>
        <p:spPr>
          <a:xfrm>
            <a:off x="7258100" y="3896025"/>
            <a:ext cx="811500" cy="3858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None/>
              <a:defRPr>
                <a:solidFill>
                  <a:schemeClr val="accent1"/>
                </a:solidFill>
                <a:latin typeface="Quantico"/>
                <a:ea typeface="Quantico"/>
                <a:cs typeface="Quantico"/>
                <a:sym typeface="Quantico"/>
              </a:defRPr>
            </a:lvl1pPr>
            <a:lvl2pPr lvl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000"/>
              <a:buNone/>
              <a:defRPr>
                <a:solidFill>
                  <a:schemeClr val="accent1"/>
                </a:solidFill>
              </a:defRPr>
            </a:lvl2pPr>
            <a:lvl3pPr lvl="2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000"/>
              <a:buNone/>
              <a:defRPr>
                <a:solidFill>
                  <a:schemeClr val="accent1"/>
                </a:solidFill>
              </a:defRPr>
            </a:lvl3pPr>
            <a:lvl4pPr lvl="3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000"/>
              <a:buNone/>
              <a:defRPr>
                <a:solidFill>
                  <a:schemeClr val="accent1"/>
                </a:solidFill>
              </a:defRPr>
            </a:lvl4pPr>
            <a:lvl5pPr lvl="4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000"/>
              <a:buNone/>
              <a:defRPr>
                <a:solidFill>
                  <a:schemeClr val="accent1"/>
                </a:solidFill>
              </a:defRPr>
            </a:lvl5pPr>
            <a:lvl6pPr lvl="5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000"/>
              <a:buNone/>
              <a:defRPr>
                <a:solidFill>
                  <a:schemeClr val="accent1"/>
                </a:solidFill>
              </a:defRPr>
            </a:lvl6pPr>
            <a:lvl7pPr lvl="6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000"/>
              <a:buNone/>
              <a:defRPr>
                <a:solidFill>
                  <a:schemeClr val="accent1"/>
                </a:solidFill>
              </a:defRPr>
            </a:lvl7pPr>
            <a:lvl8pPr lvl="7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000"/>
              <a:buNone/>
              <a:defRPr>
                <a:solidFill>
                  <a:schemeClr val="accent1"/>
                </a:solidFill>
              </a:defRPr>
            </a:lvl8pPr>
            <a:lvl9pPr lvl="8">
              <a:spcBef>
                <a:spcPts val="1000"/>
              </a:spcBef>
              <a:spcAft>
                <a:spcPts val="1000"/>
              </a:spcAft>
              <a:buClr>
                <a:schemeClr val="accent1"/>
              </a:buClr>
              <a:buSzPts val="1000"/>
              <a:buNone/>
              <a:defRPr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318" name="Google Shape;318;p26"/>
          <p:cNvSpPr txBox="1"/>
          <p:nvPr>
            <p:ph idx="4" type="title"/>
          </p:nvPr>
        </p:nvSpPr>
        <p:spPr>
          <a:xfrm>
            <a:off x="5128700" y="2838325"/>
            <a:ext cx="2026500" cy="3858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 sz="1200">
                <a:latin typeface="Lato"/>
                <a:ea typeface="Lato"/>
                <a:cs typeface="Lato"/>
                <a:sym typeface="Lato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 sz="1200">
                <a:latin typeface="Lato"/>
                <a:ea typeface="Lato"/>
                <a:cs typeface="Lato"/>
                <a:sym typeface="Lato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 sz="1200">
                <a:latin typeface="Lato"/>
                <a:ea typeface="Lato"/>
                <a:cs typeface="Lato"/>
                <a:sym typeface="Lato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 sz="1200">
                <a:latin typeface="Lato"/>
                <a:ea typeface="Lato"/>
                <a:cs typeface="Lato"/>
                <a:sym typeface="Lato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 sz="1200">
                <a:latin typeface="Lato"/>
                <a:ea typeface="Lato"/>
                <a:cs typeface="Lato"/>
                <a:sym typeface="Lato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 sz="1200">
                <a:latin typeface="Lato"/>
                <a:ea typeface="Lato"/>
                <a:cs typeface="Lato"/>
                <a:sym typeface="Lato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 sz="1200">
                <a:latin typeface="Lato"/>
                <a:ea typeface="Lato"/>
                <a:cs typeface="Lato"/>
                <a:sym typeface="Lato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 sz="1200">
                <a:latin typeface="Lato"/>
                <a:ea typeface="Lato"/>
                <a:cs typeface="Lato"/>
                <a:sym typeface="Lato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 sz="1200"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319" name="Google Shape;319;p26"/>
          <p:cNvSpPr txBox="1"/>
          <p:nvPr>
            <p:ph idx="5" type="subTitle"/>
          </p:nvPr>
        </p:nvSpPr>
        <p:spPr>
          <a:xfrm>
            <a:off x="7258100" y="2838325"/>
            <a:ext cx="811500" cy="3858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None/>
              <a:defRPr>
                <a:solidFill>
                  <a:schemeClr val="accent1"/>
                </a:solidFill>
                <a:latin typeface="Quantico"/>
                <a:ea typeface="Quantico"/>
                <a:cs typeface="Quantico"/>
                <a:sym typeface="Quantico"/>
              </a:defRPr>
            </a:lvl1pPr>
            <a:lvl2pPr lvl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000"/>
              <a:buNone/>
              <a:defRPr>
                <a:solidFill>
                  <a:schemeClr val="accent1"/>
                </a:solidFill>
              </a:defRPr>
            </a:lvl2pPr>
            <a:lvl3pPr lvl="2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000"/>
              <a:buNone/>
              <a:defRPr>
                <a:solidFill>
                  <a:schemeClr val="accent1"/>
                </a:solidFill>
              </a:defRPr>
            </a:lvl3pPr>
            <a:lvl4pPr lvl="3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000"/>
              <a:buNone/>
              <a:defRPr>
                <a:solidFill>
                  <a:schemeClr val="accent1"/>
                </a:solidFill>
              </a:defRPr>
            </a:lvl4pPr>
            <a:lvl5pPr lvl="4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000"/>
              <a:buNone/>
              <a:defRPr>
                <a:solidFill>
                  <a:schemeClr val="accent1"/>
                </a:solidFill>
              </a:defRPr>
            </a:lvl5pPr>
            <a:lvl6pPr lvl="5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000"/>
              <a:buNone/>
              <a:defRPr>
                <a:solidFill>
                  <a:schemeClr val="accent1"/>
                </a:solidFill>
              </a:defRPr>
            </a:lvl6pPr>
            <a:lvl7pPr lvl="6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000"/>
              <a:buNone/>
              <a:defRPr>
                <a:solidFill>
                  <a:schemeClr val="accent1"/>
                </a:solidFill>
              </a:defRPr>
            </a:lvl7pPr>
            <a:lvl8pPr lvl="7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000"/>
              <a:buNone/>
              <a:defRPr>
                <a:solidFill>
                  <a:schemeClr val="accent1"/>
                </a:solidFill>
              </a:defRPr>
            </a:lvl8pPr>
            <a:lvl9pPr lvl="8">
              <a:spcBef>
                <a:spcPts val="1000"/>
              </a:spcBef>
              <a:spcAft>
                <a:spcPts val="1000"/>
              </a:spcAft>
              <a:buClr>
                <a:schemeClr val="accent1"/>
              </a:buClr>
              <a:buSzPts val="1000"/>
              <a:buNone/>
              <a:defRPr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320" name="Google Shape;320;p26"/>
          <p:cNvSpPr txBox="1"/>
          <p:nvPr>
            <p:ph idx="6" type="title"/>
          </p:nvPr>
        </p:nvSpPr>
        <p:spPr>
          <a:xfrm>
            <a:off x="5128700" y="1812925"/>
            <a:ext cx="2026500" cy="3858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 sz="1200">
                <a:latin typeface="Lato"/>
                <a:ea typeface="Lato"/>
                <a:cs typeface="Lato"/>
                <a:sym typeface="Lato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 sz="1200">
                <a:latin typeface="Lato"/>
                <a:ea typeface="Lato"/>
                <a:cs typeface="Lato"/>
                <a:sym typeface="Lato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 sz="1200">
                <a:latin typeface="Lato"/>
                <a:ea typeface="Lato"/>
                <a:cs typeface="Lato"/>
                <a:sym typeface="Lato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 sz="1200">
                <a:latin typeface="Lato"/>
                <a:ea typeface="Lato"/>
                <a:cs typeface="Lato"/>
                <a:sym typeface="Lato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 sz="1200">
                <a:latin typeface="Lato"/>
                <a:ea typeface="Lato"/>
                <a:cs typeface="Lato"/>
                <a:sym typeface="Lato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 sz="1200">
                <a:latin typeface="Lato"/>
                <a:ea typeface="Lato"/>
                <a:cs typeface="Lato"/>
                <a:sym typeface="Lato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 sz="1200">
                <a:latin typeface="Lato"/>
                <a:ea typeface="Lato"/>
                <a:cs typeface="Lato"/>
                <a:sym typeface="Lato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 sz="1200">
                <a:latin typeface="Lato"/>
                <a:ea typeface="Lato"/>
                <a:cs typeface="Lato"/>
                <a:sym typeface="Lato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 sz="1200"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321" name="Google Shape;321;p26"/>
          <p:cNvSpPr txBox="1"/>
          <p:nvPr>
            <p:ph idx="7" type="subTitle"/>
          </p:nvPr>
        </p:nvSpPr>
        <p:spPr>
          <a:xfrm>
            <a:off x="7258100" y="1812925"/>
            <a:ext cx="811500" cy="3858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None/>
              <a:defRPr>
                <a:solidFill>
                  <a:schemeClr val="accent1"/>
                </a:solidFill>
                <a:latin typeface="Quantico"/>
                <a:ea typeface="Quantico"/>
                <a:cs typeface="Quantico"/>
                <a:sym typeface="Quantico"/>
              </a:defRPr>
            </a:lvl1pPr>
            <a:lvl2pPr lvl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000"/>
              <a:buNone/>
              <a:defRPr>
                <a:solidFill>
                  <a:schemeClr val="accent1"/>
                </a:solidFill>
              </a:defRPr>
            </a:lvl2pPr>
            <a:lvl3pPr lvl="2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000"/>
              <a:buNone/>
              <a:defRPr>
                <a:solidFill>
                  <a:schemeClr val="accent1"/>
                </a:solidFill>
              </a:defRPr>
            </a:lvl3pPr>
            <a:lvl4pPr lvl="3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000"/>
              <a:buNone/>
              <a:defRPr>
                <a:solidFill>
                  <a:schemeClr val="accent1"/>
                </a:solidFill>
              </a:defRPr>
            </a:lvl4pPr>
            <a:lvl5pPr lvl="4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000"/>
              <a:buNone/>
              <a:defRPr>
                <a:solidFill>
                  <a:schemeClr val="accent1"/>
                </a:solidFill>
              </a:defRPr>
            </a:lvl5pPr>
            <a:lvl6pPr lvl="5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000"/>
              <a:buNone/>
              <a:defRPr>
                <a:solidFill>
                  <a:schemeClr val="accent1"/>
                </a:solidFill>
              </a:defRPr>
            </a:lvl6pPr>
            <a:lvl7pPr lvl="6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000"/>
              <a:buNone/>
              <a:defRPr>
                <a:solidFill>
                  <a:schemeClr val="accent1"/>
                </a:solidFill>
              </a:defRPr>
            </a:lvl7pPr>
            <a:lvl8pPr lvl="7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000"/>
              <a:buNone/>
              <a:defRPr>
                <a:solidFill>
                  <a:schemeClr val="accent1"/>
                </a:solidFill>
              </a:defRPr>
            </a:lvl8pPr>
            <a:lvl9pPr lvl="8">
              <a:spcBef>
                <a:spcPts val="1000"/>
              </a:spcBef>
              <a:spcAft>
                <a:spcPts val="1000"/>
              </a:spcAft>
              <a:buClr>
                <a:schemeClr val="accent1"/>
              </a:buClr>
              <a:buSzPts val="1000"/>
              <a:buNone/>
              <a:defRPr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322" name="Google Shape;322;p26"/>
          <p:cNvSpPr txBox="1"/>
          <p:nvPr>
            <p:ph idx="8" type="title"/>
          </p:nvPr>
        </p:nvSpPr>
        <p:spPr>
          <a:xfrm>
            <a:off x="5128700" y="838600"/>
            <a:ext cx="2026500" cy="3858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 sz="1200">
                <a:latin typeface="Lato"/>
                <a:ea typeface="Lato"/>
                <a:cs typeface="Lato"/>
                <a:sym typeface="Lato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 sz="1200">
                <a:latin typeface="Lato"/>
                <a:ea typeface="Lato"/>
                <a:cs typeface="Lato"/>
                <a:sym typeface="Lato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 sz="1200">
                <a:latin typeface="Lato"/>
                <a:ea typeface="Lato"/>
                <a:cs typeface="Lato"/>
                <a:sym typeface="Lato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 sz="1200">
                <a:latin typeface="Lato"/>
                <a:ea typeface="Lato"/>
                <a:cs typeface="Lato"/>
                <a:sym typeface="Lato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 sz="1200">
                <a:latin typeface="Lato"/>
                <a:ea typeface="Lato"/>
                <a:cs typeface="Lato"/>
                <a:sym typeface="Lato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 sz="1200">
                <a:latin typeface="Lato"/>
                <a:ea typeface="Lato"/>
                <a:cs typeface="Lato"/>
                <a:sym typeface="Lato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 sz="1200">
                <a:latin typeface="Lato"/>
                <a:ea typeface="Lato"/>
                <a:cs typeface="Lato"/>
                <a:sym typeface="Lato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 sz="1200">
                <a:latin typeface="Lato"/>
                <a:ea typeface="Lato"/>
                <a:cs typeface="Lato"/>
                <a:sym typeface="Lato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 sz="1200"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323" name="Google Shape;323;p26"/>
          <p:cNvSpPr txBox="1"/>
          <p:nvPr>
            <p:ph idx="9" type="subTitle"/>
          </p:nvPr>
        </p:nvSpPr>
        <p:spPr>
          <a:xfrm>
            <a:off x="7258100" y="838600"/>
            <a:ext cx="811500" cy="3858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None/>
              <a:defRPr>
                <a:solidFill>
                  <a:schemeClr val="accent1"/>
                </a:solidFill>
                <a:latin typeface="Quantico"/>
                <a:ea typeface="Quantico"/>
                <a:cs typeface="Quantico"/>
                <a:sym typeface="Quantico"/>
              </a:defRPr>
            </a:lvl1pPr>
            <a:lvl2pPr lvl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000"/>
              <a:buNone/>
              <a:defRPr>
                <a:solidFill>
                  <a:schemeClr val="accent1"/>
                </a:solidFill>
              </a:defRPr>
            </a:lvl2pPr>
            <a:lvl3pPr lvl="2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000"/>
              <a:buNone/>
              <a:defRPr>
                <a:solidFill>
                  <a:schemeClr val="accent1"/>
                </a:solidFill>
              </a:defRPr>
            </a:lvl3pPr>
            <a:lvl4pPr lvl="3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000"/>
              <a:buNone/>
              <a:defRPr>
                <a:solidFill>
                  <a:schemeClr val="accent1"/>
                </a:solidFill>
              </a:defRPr>
            </a:lvl4pPr>
            <a:lvl5pPr lvl="4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000"/>
              <a:buNone/>
              <a:defRPr>
                <a:solidFill>
                  <a:schemeClr val="accent1"/>
                </a:solidFill>
              </a:defRPr>
            </a:lvl5pPr>
            <a:lvl6pPr lvl="5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000"/>
              <a:buNone/>
              <a:defRPr>
                <a:solidFill>
                  <a:schemeClr val="accent1"/>
                </a:solidFill>
              </a:defRPr>
            </a:lvl6pPr>
            <a:lvl7pPr lvl="6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000"/>
              <a:buNone/>
              <a:defRPr>
                <a:solidFill>
                  <a:schemeClr val="accent1"/>
                </a:solidFill>
              </a:defRPr>
            </a:lvl7pPr>
            <a:lvl8pPr lvl="7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000"/>
              <a:buNone/>
              <a:defRPr>
                <a:solidFill>
                  <a:schemeClr val="accent1"/>
                </a:solidFill>
              </a:defRPr>
            </a:lvl8pPr>
            <a:lvl9pPr lvl="8">
              <a:spcBef>
                <a:spcPts val="1000"/>
              </a:spcBef>
              <a:spcAft>
                <a:spcPts val="1000"/>
              </a:spcAft>
              <a:buClr>
                <a:schemeClr val="accent1"/>
              </a:buClr>
              <a:buSzPts val="1000"/>
              <a:buNone/>
              <a:defRPr>
                <a:solidFill>
                  <a:schemeClr val="accen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 you">
  <p:cSld name="CUSTOM_1_1">
    <p:bg>
      <p:bgPr>
        <a:solidFill>
          <a:schemeClr val="accent1"/>
        </a:solidFill>
      </p:bgPr>
    </p:bg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27"/>
          <p:cNvSpPr/>
          <p:nvPr/>
        </p:nvSpPr>
        <p:spPr>
          <a:xfrm flipH="1">
            <a:off x="433300" y="0"/>
            <a:ext cx="85602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Quantico"/>
              <a:ea typeface="Quantico"/>
              <a:cs typeface="Quantico"/>
              <a:sym typeface="Quantico"/>
            </a:endParaRPr>
          </a:p>
        </p:txBody>
      </p:sp>
      <p:sp>
        <p:nvSpPr>
          <p:cNvPr id="326" name="Google Shape;326;p27"/>
          <p:cNvSpPr/>
          <p:nvPr/>
        </p:nvSpPr>
        <p:spPr>
          <a:xfrm flipH="1">
            <a:off x="433300" y="0"/>
            <a:ext cx="84159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Quantico"/>
              <a:ea typeface="Quantico"/>
              <a:cs typeface="Quantico"/>
              <a:sym typeface="Quantico"/>
            </a:endParaRPr>
          </a:p>
        </p:txBody>
      </p:sp>
      <p:sp>
        <p:nvSpPr>
          <p:cNvPr id="327" name="Google Shape;327;p27"/>
          <p:cNvSpPr/>
          <p:nvPr/>
        </p:nvSpPr>
        <p:spPr>
          <a:xfrm flipH="1">
            <a:off x="-10550" y="0"/>
            <a:ext cx="8710800" cy="5143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Quantico"/>
              <a:ea typeface="Quantico"/>
              <a:cs typeface="Quantico"/>
              <a:sym typeface="Quantico"/>
            </a:endParaRPr>
          </a:p>
        </p:txBody>
      </p:sp>
      <p:sp>
        <p:nvSpPr>
          <p:cNvPr id="328" name="Google Shape;328;p27"/>
          <p:cNvSpPr/>
          <p:nvPr/>
        </p:nvSpPr>
        <p:spPr>
          <a:xfrm>
            <a:off x="1504259" y="3582046"/>
            <a:ext cx="3354000" cy="1037700"/>
          </a:xfrm>
          <a:prstGeom prst="snip1Rect">
            <a:avLst>
              <a:gd fmla="val 24462" name="adj"/>
            </a:avLst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Quantico"/>
              <a:ea typeface="Quantico"/>
              <a:cs typeface="Quantico"/>
              <a:sym typeface="Quantico"/>
            </a:endParaRPr>
          </a:p>
        </p:txBody>
      </p:sp>
      <p:sp>
        <p:nvSpPr>
          <p:cNvPr id="329" name="Google Shape;329;p27"/>
          <p:cNvSpPr txBox="1"/>
          <p:nvPr>
            <p:ph type="title"/>
          </p:nvPr>
        </p:nvSpPr>
        <p:spPr>
          <a:xfrm>
            <a:off x="2131600" y="3667325"/>
            <a:ext cx="2026500" cy="367200"/>
          </a:xfrm>
          <a:prstGeom prst="rect">
            <a:avLst/>
          </a:prstGeom>
        </p:spPr>
        <p:txBody>
          <a:bodyPr anchorCtr="0" anchor="ctr" bIns="0" lIns="0" spcFirstLastPara="1" rIns="91425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10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/>
            </a:lvl9pPr>
          </a:lstStyle>
          <a:p/>
        </p:txBody>
      </p:sp>
      <p:sp>
        <p:nvSpPr>
          <p:cNvPr id="330" name="Google Shape;330;p27"/>
          <p:cNvSpPr txBox="1"/>
          <p:nvPr>
            <p:ph idx="1" type="subTitle"/>
          </p:nvPr>
        </p:nvSpPr>
        <p:spPr>
          <a:xfrm>
            <a:off x="1917225" y="4072850"/>
            <a:ext cx="2536500" cy="5469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>
                <a:solidFill>
                  <a:schemeClr val="dk1"/>
                </a:solidFill>
              </a:defRPr>
            </a:lvl1pPr>
            <a:lvl2pPr lv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>
                <a:solidFill>
                  <a:schemeClr val="dk1"/>
                </a:solidFill>
              </a:defRPr>
            </a:lvl2pPr>
            <a:lvl3pPr lvl="2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>
                <a:solidFill>
                  <a:schemeClr val="dk1"/>
                </a:solidFill>
              </a:defRPr>
            </a:lvl3pPr>
            <a:lvl4pPr lvl="3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>
                <a:solidFill>
                  <a:schemeClr val="dk1"/>
                </a:solidFill>
              </a:defRPr>
            </a:lvl4pPr>
            <a:lvl5pPr lvl="4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>
                <a:solidFill>
                  <a:schemeClr val="dk1"/>
                </a:solidFill>
              </a:defRPr>
            </a:lvl5pPr>
            <a:lvl6pPr lvl="5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>
                <a:solidFill>
                  <a:schemeClr val="dk1"/>
                </a:solidFill>
              </a:defRPr>
            </a:lvl6pPr>
            <a:lvl7pPr lvl="6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>
                <a:solidFill>
                  <a:schemeClr val="dk1"/>
                </a:solidFill>
              </a:defRPr>
            </a:lvl7pPr>
            <a:lvl8pPr lvl="7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>
                <a:solidFill>
                  <a:schemeClr val="dk1"/>
                </a:solidFill>
              </a:defRPr>
            </a:lvl8pPr>
            <a:lvl9pPr lvl="8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0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31" name="Google Shape;331;p27"/>
          <p:cNvSpPr/>
          <p:nvPr>
            <p:ph idx="2" type="pic"/>
          </p:nvPr>
        </p:nvSpPr>
        <p:spPr>
          <a:xfrm>
            <a:off x="387475" y="3575855"/>
            <a:ext cx="1309500" cy="1050000"/>
          </a:xfrm>
          <a:prstGeom prst="snip1Rect">
            <a:avLst>
              <a:gd fmla="val 16667" name="adj"/>
            </a:avLst>
          </a:prstGeom>
          <a:noFill/>
          <a:ln>
            <a:noFill/>
          </a:ln>
        </p:spPr>
      </p:sp>
      <p:sp>
        <p:nvSpPr>
          <p:cNvPr id="332" name="Google Shape;332;p27"/>
          <p:cNvSpPr txBox="1"/>
          <p:nvPr>
            <p:ph idx="3" type="title"/>
          </p:nvPr>
        </p:nvSpPr>
        <p:spPr>
          <a:xfrm>
            <a:off x="409500" y="1578275"/>
            <a:ext cx="3354000" cy="10911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  <a:defRPr sz="1600">
                <a:latin typeface="Lato"/>
                <a:ea typeface="Lato"/>
                <a:cs typeface="Lato"/>
                <a:sym typeface="Lato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  <a:defRPr sz="1600">
                <a:latin typeface="Lato"/>
                <a:ea typeface="Lato"/>
                <a:cs typeface="Lato"/>
                <a:sym typeface="Lato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  <a:defRPr sz="1600">
                <a:latin typeface="Lato"/>
                <a:ea typeface="Lato"/>
                <a:cs typeface="Lato"/>
                <a:sym typeface="Lato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  <a:defRPr sz="1600">
                <a:latin typeface="Lato"/>
                <a:ea typeface="Lato"/>
                <a:cs typeface="Lato"/>
                <a:sym typeface="Lato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  <a:defRPr sz="1600">
                <a:latin typeface="Lato"/>
                <a:ea typeface="Lato"/>
                <a:cs typeface="Lato"/>
                <a:sym typeface="Lato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  <a:defRPr sz="1600">
                <a:latin typeface="Lato"/>
                <a:ea typeface="Lato"/>
                <a:cs typeface="Lato"/>
                <a:sym typeface="Lato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  <a:defRPr sz="1600">
                <a:latin typeface="Lato"/>
                <a:ea typeface="Lato"/>
                <a:cs typeface="Lato"/>
                <a:sym typeface="Lato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  <a:defRPr sz="1600">
                <a:latin typeface="Lato"/>
                <a:ea typeface="Lato"/>
                <a:cs typeface="Lato"/>
                <a:sym typeface="Lato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  <a:defRPr sz="1600"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333" name="Google Shape;333;p27"/>
          <p:cNvSpPr txBox="1"/>
          <p:nvPr>
            <p:ph idx="4" type="title"/>
          </p:nvPr>
        </p:nvSpPr>
        <p:spPr>
          <a:xfrm>
            <a:off x="409500" y="401500"/>
            <a:ext cx="3748500" cy="1091100"/>
          </a:xfrm>
          <a:prstGeom prst="rect">
            <a:avLst/>
          </a:prstGeom>
        </p:spPr>
        <p:txBody>
          <a:bodyPr anchorCtr="0" anchor="ctr" bIns="0" lIns="0" spcFirstLastPara="1" rIns="91425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latin typeface="Quantico"/>
                <a:ea typeface="Quantico"/>
                <a:cs typeface="Quantico"/>
                <a:sym typeface="Quantic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latin typeface="Quantico"/>
                <a:ea typeface="Quantico"/>
                <a:cs typeface="Quantico"/>
                <a:sym typeface="Quantic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latin typeface="Quantico"/>
                <a:ea typeface="Quantico"/>
                <a:cs typeface="Quantico"/>
                <a:sym typeface="Quantic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latin typeface="Quantico"/>
                <a:ea typeface="Quantico"/>
                <a:cs typeface="Quantico"/>
                <a:sym typeface="Quantic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latin typeface="Quantico"/>
                <a:ea typeface="Quantico"/>
                <a:cs typeface="Quantico"/>
                <a:sym typeface="Quantic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latin typeface="Quantico"/>
                <a:ea typeface="Quantico"/>
                <a:cs typeface="Quantico"/>
                <a:sym typeface="Quantic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latin typeface="Quantico"/>
                <a:ea typeface="Quantico"/>
                <a:cs typeface="Quantico"/>
                <a:sym typeface="Quantic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latin typeface="Quantico"/>
                <a:ea typeface="Quantico"/>
                <a:cs typeface="Quantico"/>
                <a:sym typeface="Quantic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>
  <p:cSld name="Section header"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28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0" lIns="0" spcFirstLastPara="1" rIns="91425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Title and body"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38" name="Google Shape;338;p2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indent="-292100" lvl="1" marL="914400">
              <a:spcBef>
                <a:spcPts val="1000"/>
              </a:spcBef>
              <a:spcAft>
                <a:spcPts val="0"/>
              </a:spcAft>
              <a:buSzPts val="1000"/>
              <a:buChar char="○"/>
              <a:defRPr/>
            </a:lvl2pPr>
            <a:lvl3pPr indent="-292100" lvl="2" marL="1371600">
              <a:spcBef>
                <a:spcPts val="100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>
              <a:spcBef>
                <a:spcPts val="100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>
              <a:spcBef>
                <a:spcPts val="100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>
              <a:spcBef>
                <a:spcPts val="100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>
              <a:spcBef>
                <a:spcPts val="100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>
              <a:spcBef>
                <a:spcPts val="100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>
              <a:spcBef>
                <a:spcPts val="1000"/>
              </a:spcBef>
              <a:spcAft>
                <a:spcPts val="1000"/>
              </a:spcAft>
              <a:buSzPts val="10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- Alt 1">
  <p:cSld name="BLANK_1_1_1_1_1_1_1_1">
    <p:bg>
      <p:bgPr>
        <a:solidFill>
          <a:schemeClr val="accent2"/>
        </a:solidFill>
      </p:bgPr>
    </p:bg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/>
          <p:nvPr/>
        </p:nvSpPr>
        <p:spPr>
          <a:xfrm>
            <a:off x="99900" y="99900"/>
            <a:ext cx="8944200" cy="4936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Quantico"/>
              <a:ea typeface="Quantico"/>
              <a:cs typeface="Quantico"/>
              <a:sym typeface="Quantico"/>
            </a:endParaRPr>
          </a:p>
        </p:txBody>
      </p:sp>
      <p:sp>
        <p:nvSpPr>
          <p:cNvPr id="24" name="Google Shape;24;p4"/>
          <p:cNvSpPr/>
          <p:nvPr/>
        </p:nvSpPr>
        <p:spPr>
          <a:xfrm>
            <a:off x="252300" y="252300"/>
            <a:ext cx="8639400" cy="4631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Quantico"/>
              <a:ea typeface="Quantico"/>
              <a:cs typeface="Quantico"/>
              <a:sym typeface="Quantico"/>
            </a:endParaRPr>
          </a:p>
        </p:txBody>
      </p:sp>
      <p:sp>
        <p:nvSpPr>
          <p:cNvPr id="25" name="Google Shape;25;p4"/>
          <p:cNvSpPr/>
          <p:nvPr/>
        </p:nvSpPr>
        <p:spPr>
          <a:xfrm>
            <a:off x="404700" y="404700"/>
            <a:ext cx="8334600" cy="43269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Quantico"/>
              <a:ea typeface="Quantico"/>
              <a:cs typeface="Quantico"/>
              <a:sym typeface="Quantico"/>
            </a:endParaRPr>
          </a:p>
        </p:txBody>
      </p:sp>
      <p:sp>
        <p:nvSpPr>
          <p:cNvPr id="26" name="Google Shape;26;p4"/>
          <p:cNvSpPr/>
          <p:nvPr/>
        </p:nvSpPr>
        <p:spPr>
          <a:xfrm>
            <a:off x="557100" y="557100"/>
            <a:ext cx="8029800" cy="4022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Quantico"/>
              <a:ea typeface="Quantico"/>
              <a:cs typeface="Quantico"/>
              <a:sym typeface="Quantico"/>
            </a:endParaRPr>
          </a:p>
        </p:txBody>
      </p:sp>
      <p:sp>
        <p:nvSpPr>
          <p:cNvPr id="27" name="Google Shape;27;p4"/>
          <p:cNvSpPr txBox="1"/>
          <p:nvPr>
            <p:ph type="title"/>
          </p:nvPr>
        </p:nvSpPr>
        <p:spPr>
          <a:xfrm>
            <a:off x="941650" y="795275"/>
            <a:ext cx="2861400" cy="8166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2400">
                <a:solidFill>
                  <a:schemeClr val="accent6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24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24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24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24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24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24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24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24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9pPr>
          </a:lstStyle>
          <a:p/>
        </p:txBody>
      </p:sp>
      <p:sp>
        <p:nvSpPr>
          <p:cNvPr id="28" name="Google Shape;28;p4"/>
          <p:cNvSpPr txBox="1"/>
          <p:nvPr>
            <p:ph idx="2" type="title"/>
          </p:nvPr>
        </p:nvSpPr>
        <p:spPr>
          <a:xfrm>
            <a:off x="4399600" y="835425"/>
            <a:ext cx="2703600" cy="7722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2200">
                <a:solidFill>
                  <a:schemeClr val="accent3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2200">
                <a:solidFill>
                  <a:schemeClr val="accent3"/>
                </a:solidFill>
                <a:latin typeface="Quantico"/>
                <a:ea typeface="Quantico"/>
                <a:cs typeface="Quantico"/>
                <a:sym typeface="Quantico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2200">
                <a:solidFill>
                  <a:schemeClr val="accent3"/>
                </a:solidFill>
                <a:latin typeface="Quantico"/>
                <a:ea typeface="Quantico"/>
                <a:cs typeface="Quantico"/>
                <a:sym typeface="Quantico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2200">
                <a:solidFill>
                  <a:schemeClr val="accent3"/>
                </a:solidFill>
                <a:latin typeface="Quantico"/>
                <a:ea typeface="Quantico"/>
                <a:cs typeface="Quantico"/>
                <a:sym typeface="Quantico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2200">
                <a:solidFill>
                  <a:schemeClr val="accent3"/>
                </a:solidFill>
                <a:latin typeface="Quantico"/>
                <a:ea typeface="Quantico"/>
                <a:cs typeface="Quantico"/>
                <a:sym typeface="Quantico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2200">
                <a:solidFill>
                  <a:schemeClr val="accent3"/>
                </a:solidFill>
                <a:latin typeface="Quantico"/>
                <a:ea typeface="Quantico"/>
                <a:cs typeface="Quantico"/>
                <a:sym typeface="Quantico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2200">
                <a:solidFill>
                  <a:schemeClr val="accent3"/>
                </a:solidFill>
                <a:latin typeface="Quantico"/>
                <a:ea typeface="Quantico"/>
                <a:cs typeface="Quantico"/>
                <a:sym typeface="Quantico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2200">
                <a:solidFill>
                  <a:schemeClr val="accent3"/>
                </a:solidFill>
                <a:latin typeface="Quantico"/>
                <a:ea typeface="Quantico"/>
                <a:cs typeface="Quantico"/>
                <a:sym typeface="Quantico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2200">
                <a:solidFill>
                  <a:schemeClr val="accent3"/>
                </a:solidFill>
                <a:latin typeface="Quantico"/>
                <a:ea typeface="Quantico"/>
                <a:cs typeface="Quantico"/>
                <a:sym typeface="Quantico"/>
              </a:defRPr>
            </a:lvl9pPr>
          </a:lstStyle>
          <a:p/>
        </p:txBody>
      </p:sp>
      <p:sp>
        <p:nvSpPr>
          <p:cNvPr id="29" name="Google Shape;29;p4"/>
          <p:cNvSpPr txBox="1"/>
          <p:nvPr>
            <p:ph idx="3" type="title"/>
          </p:nvPr>
        </p:nvSpPr>
        <p:spPr>
          <a:xfrm>
            <a:off x="6496050" y="835425"/>
            <a:ext cx="2703600" cy="7722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2200">
                <a:solidFill>
                  <a:schemeClr val="accent3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2200">
                <a:solidFill>
                  <a:schemeClr val="accent3"/>
                </a:solidFill>
                <a:latin typeface="Quantico"/>
                <a:ea typeface="Quantico"/>
                <a:cs typeface="Quantico"/>
                <a:sym typeface="Quantico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2200">
                <a:solidFill>
                  <a:schemeClr val="accent3"/>
                </a:solidFill>
                <a:latin typeface="Quantico"/>
                <a:ea typeface="Quantico"/>
                <a:cs typeface="Quantico"/>
                <a:sym typeface="Quantico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2200">
                <a:solidFill>
                  <a:schemeClr val="accent3"/>
                </a:solidFill>
                <a:latin typeface="Quantico"/>
                <a:ea typeface="Quantico"/>
                <a:cs typeface="Quantico"/>
                <a:sym typeface="Quantico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2200">
                <a:solidFill>
                  <a:schemeClr val="accent3"/>
                </a:solidFill>
                <a:latin typeface="Quantico"/>
                <a:ea typeface="Quantico"/>
                <a:cs typeface="Quantico"/>
                <a:sym typeface="Quantico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2200">
                <a:solidFill>
                  <a:schemeClr val="accent3"/>
                </a:solidFill>
                <a:latin typeface="Quantico"/>
                <a:ea typeface="Quantico"/>
                <a:cs typeface="Quantico"/>
                <a:sym typeface="Quantico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2200">
                <a:solidFill>
                  <a:schemeClr val="accent3"/>
                </a:solidFill>
                <a:latin typeface="Quantico"/>
                <a:ea typeface="Quantico"/>
                <a:cs typeface="Quantico"/>
                <a:sym typeface="Quantico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2200">
                <a:solidFill>
                  <a:schemeClr val="accent3"/>
                </a:solidFill>
                <a:latin typeface="Quantico"/>
                <a:ea typeface="Quantico"/>
                <a:cs typeface="Quantico"/>
                <a:sym typeface="Quantico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2200">
                <a:solidFill>
                  <a:schemeClr val="accent3"/>
                </a:solidFill>
                <a:latin typeface="Quantico"/>
                <a:ea typeface="Quantico"/>
                <a:cs typeface="Quantico"/>
                <a:sym typeface="Quantico"/>
              </a:defRPr>
            </a:lvl9pPr>
          </a:lstStyle>
          <a:p/>
        </p:txBody>
      </p:sp>
      <p:sp>
        <p:nvSpPr>
          <p:cNvPr id="30" name="Google Shape;30;p4"/>
          <p:cNvSpPr txBox="1"/>
          <p:nvPr>
            <p:ph idx="4" type="title"/>
          </p:nvPr>
        </p:nvSpPr>
        <p:spPr>
          <a:xfrm>
            <a:off x="4385600" y="2797575"/>
            <a:ext cx="2703600" cy="7722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2200">
                <a:solidFill>
                  <a:schemeClr val="accent3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2200">
                <a:solidFill>
                  <a:schemeClr val="accent3"/>
                </a:solidFill>
                <a:latin typeface="Quantico"/>
                <a:ea typeface="Quantico"/>
                <a:cs typeface="Quantico"/>
                <a:sym typeface="Quantico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2200">
                <a:solidFill>
                  <a:schemeClr val="accent3"/>
                </a:solidFill>
                <a:latin typeface="Quantico"/>
                <a:ea typeface="Quantico"/>
                <a:cs typeface="Quantico"/>
                <a:sym typeface="Quantico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2200">
                <a:solidFill>
                  <a:schemeClr val="accent3"/>
                </a:solidFill>
                <a:latin typeface="Quantico"/>
                <a:ea typeface="Quantico"/>
                <a:cs typeface="Quantico"/>
                <a:sym typeface="Quantico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2200">
                <a:solidFill>
                  <a:schemeClr val="accent3"/>
                </a:solidFill>
                <a:latin typeface="Quantico"/>
                <a:ea typeface="Quantico"/>
                <a:cs typeface="Quantico"/>
                <a:sym typeface="Quantico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2200">
                <a:solidFill>
                  <a:schemeClr val="accent3"/>
                </a:solidFill>
                <a:latin typeface="Quantico"/>
                <a:ea typeface="Quantico"/>
                <a:cs typeface="Quantico"/>
                <a:sym typeface="Quantico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2200">
                <a:solidFill>
                  <a:schemeClr val="accent3"/>
                </a:solidFill>
                <a:latin typeface="Quantico"/>
                <a:ea typeface="Quantico"/>
                <a:cs typeface="Quantico"/>
                <a:sym typeface="Quantico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2200">
                <a:solidFill>
                  <a:schemeClr val="accent3"/>
                </a:solidFill>
                <a:latin typeface="Quantico"/>
                <a:ea typeface="Quantico"/>
                <a:cs typeface="Quantico"/>
                <a:sym typeface="Quantico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2200">
                <a:solidFill>
                  <a:schemeClr val="accent3"/>
                </a:solidFill>
                <a:latin typeface="Quantico"/>
                <a:ea typeface="Quantico"/>
                <a:cs typeface="Quantico"/>
                <a:sym typeface="Quantico"/>
              </a:defRPr>
            </a:lvl9pPr>
          </a:lstStyle>
          <a:p/>
        </p:txBody>
      </p:sp>
      <p:sp>
        <p:nvSpPr>
          <p:cNvPr id="31" name="Google Shape;31;p4"/>
          <p:cNvSpPr txBox="1"/>
          <p:nvPr>
            <p:ph idx="5" type="title"/>
          </p:nvPr>
        </p:nvSpPr>
        <p:spPr>
          <a:xfrm>
            <a:off x="6496050" y="2797575"/>
            <a:ext cx="2703600" cy="7722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2200">
                <a:solidFill>
                  <a:schemeClr val="accent3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2200">
                <a:solidFill>
                  <a:schemeClr val="accent3"/>
                </a:solidFill>
                <a:latin typeface="Quantico"/>
                <a:ea typeface="Quantico"/>
                <a:cs typeface="Quantico"/>
                <a:sym typeface="Quantico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2200">
                <a:solidFill>
                  <a:schemeClr val="accent3"/>
                </a:solidFill>
                <a:latin typeface="Quantico"/>
                <a:ea typeface="Quantico"/>
                <a:cs typeface="Quantico"/>
                <a:sym typeface="Quantico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2200">
                <a:solidFill>
                  <a:schemeClr val="accent3"/>
                </a:solidFill>
                <a:latin typeface="Quantico"/>
                <a:ea typeface="Quantico"/>
                <a:cs typeface="Quantico"/>
                <a:sym typeface="Quantico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2200">
                <a:solidFill>
                  <a:schemeClr val="accent3"/>
                </a:solidFill>
                <a:latin typeface="Quantico"/>
                <a:ea typeface="Quantico"/>
                <a:cs typeface="Quantico"/>
                <a:sym typeface="Quantico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2200">
                <a:solidFill>
                  <a:schemeClr val="accent3"/>
                </a:solidFill>
                <a:latin typeface="Quantico"/>
                <a:ea typeface="Quantico"/>
                <a:cs typeface="Quantico"/>
                <a:sym typeface="Quantico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2200">
                <a:solidFill>
                  <a:schemeClr val="accent3"/>
                </a:solidFill>
                <a:latin typeface="Quantico"/>
                <a:ea typeface="Quantico"/>
                <a:cs typeface="Quantico"/>
                <a:sym typeface="Quantico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2200">
                <a:solidFill>
                  <a:schemeClr val="accent3"/>
                </a:solidFill>
                <a:latin typeface="Quantico"/>
                <a:ea typeface="Quantico"/>
                <a:cs typeface="Quantico"/>
                <a:sym typeface="Quantico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2200">
                <a:solidFill>
                  <a:schemeClr val="accent3"/>
                </a:solidFill>
                <a:latin typeface="Quantico"/>
                <a:ea typeface="Quantico"/>
                <a:cs typeface="Quantico"/>
                <a:sym typeface="Quantico"/>
              </a:defRPr>
            </a:lvl9pPr>
          </a:lstStyle>
          <a:p/>
        </p:txBody>
      </p:sp>
      <p:sp>
        <p:nvSpPr>
          <p:cNvPr id="32" name="Google Shape;32;p4"/>
          <p:cNvSpPr txBox="1"/>
          <p:nvPr>
            <p:ph idx="6" type="title"/>
          </p:nvPr>
        </p:nvSpPr>
        <p:spPr>
          <a:xfrm>
            <a:off x="4423700" y="1379550"/>
            <a:ext cx="1703700" cy="7722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100"/>
              <a:buFont typeface="Lato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100"/>
              <a:buFont typeface="Lato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100"/>
              <a:buFont typeface="Lato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100"/>
              <a:buFont typeface="Lato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100"/>
              <a:buFont typeface="Lato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100"/>
              <a:buFont typeface="Lato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100"/>
              <a:buFont typeface="Lato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100"/>
              <a:buFont typeface="Lato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100"/>
              <a:buFont typeface="Lato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33" name="Google Shape;33;p4"/>
          <p:cNvSpPr txBox="1"/>
          <p:nvPr>
            <p:ph idx="7" type="title"/>
          </p:nvPr>
        </p:nvSpPr>
        <p:spPr>
          <a:xfrm>
            <a:off x="6562725" y="1379550"/>
            <a:ext cx="1703700" cy="7722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100"/>
              <a:buFont typeface="Lato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100"/>
              <a:buFont typeface="Lato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100"/>
              <a:buFont typeface="Lato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100"/>
              <a:buFont typeface="Lato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100"/>
              <a:buFont typeface="Lato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100"/>
              <a:buFont typeface="Lato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100"/>
              <a:buFont typeface="Lato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100"/>
              <a:buFont typeface="Lato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100"/>
              <a:buFont typeface="Lato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34" name="Google Shape;34;p4"/>
          <p:cNvSpPr txBox="1"/>
          <p:nvPr>
            <p:ph idx="8" type="title"/>
          </p:nvPr>
        </p:nvSpPr>
        <p:spPr>
          <a:xfrm>
            <a:off x="4423700" y="3341700"/>
            <a:ext cx="1703700" cy="7722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100"/>
              <a:buFont typeface="Lato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100"/>
              <a:buFont typeface="Lato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100"/>
              <a:buFont typeface="Lato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100"/>
              <a:buFont typeface="Lato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100"/>
              <a:buFont typeface="Lato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100"/>
              <a:buFont typeface="Lato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100"/>
              <a:buFont typeface="Lato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100"/>
              <a:buFont typeface="Lato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100"/>
              <a:buFont typeface="Lato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35" name="Google Shape;35;p4"/>
          <p:cNvSpPr txBox="1"/>
          <p:nvPr>
            <p:ph idx="9" type="title"/>
          </p:nvPr>
        </p:nvSpPr>
        <p:spPr>
          <a:xfrm>
            <a:off x="6562725" y="3341688"/>
            <a:ext cx="1703700" cy="7722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100"/>
              <a:buFont typeface="Lato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100"/>
              <a:buFont typeface="Lato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100"/>
              <a:buFont typeface="Lato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100"/>
              <a:buFont typeface="Lato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100"/>
              <a:buFont typeface="Lato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100"/>
              <a:buFont typeface="Lato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100"/>
              <a:buFont typeface="Lato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100"/>
              <a:buFont typeface="Lato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100"/>
              <a:buFont typeface="Lato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36" name="Google Shape;36;p4"/>
          <p:cNvSpPr txBox="1"/>
          <p:nvPr>
            <p:ph idx="13" type="title"/>
          </p:nvPr>
        </p:nvSpPr>
        <p:spPr>
          <a:xfrm>
            <a:off x="966700" y="1417525"/>
            <a:ext cx="2072700" cy="17052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100"/>
              <a:buFont typeface="Lato"/>
              <a:buNone/>
              <a:defRPr sz="12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100"/>
              <a:buFont typeface="Lato"/>
              <a:buNone/>
              <a:defRPr sz="12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100"/>
              <a:buFont typeface="Lato"/>
              <a:buNone/>
              <a:defRPr sz="12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100"/>
              <a:buFont typeface="Lato"/>
              <a:buNone/>
              <a:defRPr sz="12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100"/>
              <a:buFont typeface="Lato"/>
              <a:buNone/>
              <a:defRPr sz="12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100"/>
              <a:buFont typeface="Lato"/>
              <a:buNone/>
              <a:defRPr sz="12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100"/>
              <a:buFont typeface="Lato"/>
              <a:buNone/>
              <a:defRPr sz="12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100"/>
              <a:buFont typeface="Lato"/>
              <a:buNone/>
              <a:defRPr sz="12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100"/>
              <a:buFont typeface="Lato"/>
              <a:buNone/>
              <a:defRPr sz="12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 column text"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31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0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43" name="Google Shape;343;p31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0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0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0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0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0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0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0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000"/>
              </a:spcBef>
              <a:spcAft>
                <a:spcPts val="1000"/>
              </a:spcAft>
              <a:buSzPts val="1200"/>
              <a:buChar char="■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 point"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32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0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 title and description"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33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0" lIns="0" spcFirstLastPara="1" rIns="91425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48" name="Google Shape;348;p33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49" name="Google Shape;349;p33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0" lIns="0" spcFirstLastPara="1" rIns="91425" wrap="square" tIns="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indent="-292100" lvl="1" marL="914400">
              <a:spcBef>
                <a:spcPts val="1000"/>
              </a:spcBef>
              <a:spcAft>
                <a:spcPts val="0"/>
              </a:spcAft>
              <a:buSzPts val="1000"/>
              <a:buChar char="○"/>
              <a:defRPr/>
            </a:lvl2pPr>
            <a:lvl3pPr indent="-292100" lvl="2" marL="1371600">
              <a:spcBef>
                <a:spcPts val="100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>
              <a:spcBef>
                <a:spcPts val="100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>
              <a:spcBef>
                <a:spcPts val="100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>
              <a:spcBef>
                <a:spcPts val="100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>
              <a:spcBef>
                <a:spcPts val="100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>
              <a:spcBef>
                <a:spcPts val="100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>
              <a:spcBef>
                <a:spcPts val="1000"/>
              </a:spcBef>
              <a:spcAft>
                <a:spcPts val="1000"/>
              </a:spcAft>
              <a:buSzPts val="10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"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34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0" lIns="0" spcFirstLastPara="1" rIns="91425" wrap="square" tIns="0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</a:lstStyle>
          <a:p/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 number"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35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0" lIns="0" spcFirstLastPara="1" rIns="91425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354" name="Google Shape;354;p35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indent="-292100" lvl="0" marL="457200" algn="ctr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indent="-292100" lvl="1" marL="914400" algn="ctr">
              <a:spcBef>
                <a:spcPts val="1000"/>
              </a:spcBef>
              <a:spcAft>
                <a:spcPts val="0"/>
              </a:spcAft>
              <a:buSzPts val="1000"/>
              <a:buChar char="○"/>
              <a:defRPr/>
            </a:lvl2pPr>
            <a:lvl3pPr indent="-292100" lvl="2" marL="1371600" algn="ctr">
              <a:spcBef>
                <a:spcPts val="100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 algn="ctr">
              <a:spcBef>
                <a:spcPts val="100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 algn="ctr">
              <a:spcBef>
                <a:spcPts val="100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 algn="ctr">
              <a:spcBef>
                <a:spcPts val="100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 algn="ctr">
              <a:spcBef>
                <a:spcPts val="100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 algn="ctr">
              <a:spcBef>
                <a:spcPts val="100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 algn="ctr">
              <a:spcBef>
                <a:spcPts val="1000"/>
              </a:spcBef>
              <a:spcAft>
                <a:spcPts val="1000"/>
              </a:spcAft>
              <a:buSzPts val="10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">
  <p:cSld name="Agenda"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37"/>
          <p:cNvSpPr txBox="1"/>
          <p:nvPr>
            <p:ph type="title"/>
          </p:nvPr>
        </p:nvSpPr>
        <p:spPr>
          <a:xfrm>
            <a:off x="677325" y="1832775"/>
            <a:ext cx="3217200" cy="1484100"/>
          </a:xfrm>
          <a:prstGeom prst="rect">
            <a:avLst/>
          </a:prstGeom>
        </p:spPr>
        <p:txBody>
          <a:bodyPr anchorCtr="0" anchor="ctr" bIns="0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58" name="Google Shape;358;p37"/>
          <p:cNvSpPr txBox="1"/>
          <p:nvPr>
            <p:ph idx="1" type="subTitle"/>
          </p:nvPr>
        </p:nvSpPr>
        <p:spPr>
          <a:xfrm>
            <a:off x="4406650" y="393750"/>
            <a:ext cx="4409700" cy="5427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359" name="Google Shape;359;p37"/>
          <p:cNvSpPr txBox="1"/>
          <p:nvPr>
            <p:ph idx="2" type="subTitle"/>
          </p:nvPr>
        </p:nvSpPr>
        <p:spPr>
          <a:xfrm>
            <a:off x="4406650" y="1151705"/>
            <a:ext cx="4409700" cy="5427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360" name="Google Shape;360;p37"/>
          <p:cNvSpPr txBox="1"/>
          <p:nvPr>
            <p:ph idx="3" type="subTitle"/>
          </p:nvPr>
        </p:nvSpPr>
        <p:spPr>
          <a:xfrm>
            <a:off x="4406650" y="3425570"/>
            <a:ext cx="4409700" cy="5427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361" name="Google Shape;361;p37"/>
          <p:cNvSpPr txBox="1"/>
          <p:nvPr>
            <p:ph idx="4" type="subTitle"/>
          </p:nvPr>
        </p:nvSpPr>
        <p:spPr>
          <a:xfrm>
            <a:off x="4406650" y="1909660"/>
            <a:ext cx="4409700" cy="5427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362" name="Google Shape;362;p37"/>
          <p:cNvSpPr txBox="1"/>
          <p:nvPr>
            <p:ph idx="5" type="subTitle"/>
          </p:nvPr>
        </p:nvSpPr>
        <p:spPr>
          <a:xfrm>
            <a:off x="4406650" y="4183525"/>
            <a:ext cx="4409700" cy="5427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363" name="Google Shape;363;p37"/>
          <p:cNvSpPr txBox="1"/>
          <p:nvPr>
            <p:ph idx="6" type="subTitle"/>
          </p:nvPr>
        </p:nvSpPr>
        <p:spPr>
          <a:xfrm>
            <a:off x="4406650" y="2667615"/>
            <a:ext cx="4409700" cy="5427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body and image">
  <p:cSld name="Title, body and image"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3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66" name="Google Shape;366;p38"/>
          <p:cNvSpPr txBox="1"/>
          <p:nvPr>
            <p:ph idx="1" type="body"/>
          </p:nvPr>
        </p:nvSpPr>
        <p:spPr>
          <a:xfrm>
            <a:off x="311700" y="1152475"/>
            <a:ext cx="4473900" cy="34164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indent="-292100" lvl="1" marL="914400">
              <a:spcBef>
                <a:spcPts val="1000"/>
              </a:spcBef>
              <a:spcAft>
                <a:spcPts val="0"/>
              </a:spcAft>
              <a:buSzPts val="1000"/>
              <a:buChar char="○"/>
              <a:defRPr/>
            </a:lvl2pPr>
            <a:lvl3pPr indent="-292100" lvl="2" marL="1371600">
              <a:spcBef>
                <a:spcPts val="100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>
              <a:spcBef>
                <a:spcPts val="100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>
              <a:spcBef>
                <a:spcPts val="100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>
              <a:spcBef>
                <a:spcPts val="100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>
              <a:spcBef>
                <a:spcPts val="100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>
              <a:spcBef>
                <a:spcPts val="100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>
              <a:spcBef>
                <a:spcPts val="1000"/>
              </a:spcBef>
              <a:spcAft>
                <a:spcPts val="100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367" name="Google Shape;367;p38"/>
          <p:cNvSpPr/>
          <p:nvPr>
            <p:ph idx="2" type="pic"/>
          </p:nvPr>
        </p:nvSpPr>
        <p:spPr>
          <a:xfrm>
            <a:off x="4992024" y="1152775"/>
            <a:ext cx="3840300" cy="34164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big ideas">
  <p:cSld name="Two big ideas"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39"/>
          <p:cNvSpPr txBox="1"/>
          <p:nvPr>
            <p:ph type="title"/>
          </p:nvPr>
        </p:nvSpPr>
        <p:spPr>
          <a:xfrm>
            <a:off x="483175" y="450025"/>
            <a:ext cx="8184600" cy="758100"/>
          </a:xfrm>
          <a:prstGeom prst="rect">
            <a:avLst/>
          </a:prstGeom>
        </p:spPr>
        <p:txBody>
          <a:bodyPr anchorCtr="0" anchor="ctr" bIns="0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70" name="Google Shape;370;p39"/>
          <p:cNvSpPr txBox="1"/>
          <p:nvPr>
            <p:ph idx="1" type="body"/>
          </p:nvPr>
        </p:nvSpPr>
        <p:spPr>
          <a:xfrm>
            <a:off x="483150" y="2237788"/>
            <a:ext cx="3619800" cy="23736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indent="-292100" lvl="1" marL="914400">
              <a:spcBef>
                <a:spcPts val="1000"/>
              </a:spcBef>
              <a:spcAft>
                <a:spcPts val="0"/>
              </a:spcAft>
              <a:buSzPts val="1000"/>
              <a:buChar char="○"/>
              <a:defRPr/>
            </a:lvl2pPr>
            <a:lvl3pPr indent="-292100" lvl="2" marL="1371600">
              <a:spcBef>
                <a:spcPts val="100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>
              <a:spcBef>
                <a:spcPts val="100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>
              <a:spcBef>
                <a:spcPts val="100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>
              <a:spcBef>
                <a:spcPts val="100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>
              <a:spcBef>
                <a:spcPts val="100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>
              <a:spcBef>
                <a:spcPts val="100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>
              <a:spcBef>
                <a:spcPts val="1000"/>
              </a:spcBef>
              <a:spcAft>
                <a:spcPts val="100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371" name="Google Shape;371;p39"/>
          <p:cNvSpPr txBox="1"/>
          <p:nvPr>
            <p:ph idx="2" type="body"/>
          </p:nvPr>
        </p:nvSpPr>
        <p:spPr>
          <a:xfrm>
            <a:off x="5048000" y="2237788"/>
            <a:ext cx="3619800" cy="23736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indent="-292100" lvl="1" marL="914400">
              <a:spcBef>
                <a:spcPts val="1000"/>
              </a:spcBef>
              <a:spcAft>
                <a:spcPts val="0"/>
              </a:spcAft>
              <a:buSzPts val="1000"/>
              <a:buChar char="○"/>
              <a:defRPr/>
            </a:lvl2pPr>
            <a:lvl3pPr indent="-292100" lvl="2" marL="1371600">
              <a:spcBef>
                <a:spcPts val="100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>
              <a:spcBef>
                <a:spcPts val="100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>
              <a:spcBef>
                <a:spcPts val="100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>
              <a:spcBef>
                <a:spcPts val="100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>
              <a:spcBef>
                <a:spcPts val="100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>
              <a:spcBef>
                <a:spcPts val="100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>
              <a:spcBef>
                <a:spcPts val="1000"/>
              </a:spcBef>
              <a:spcAft>
                <a:spcPts val="100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372" name="Google Shape;372;p39"/>
          <p:cNvSpPr txBox="1"/>
          <p:nvPr>
            <p:ph idx="3" type="subTitle"/>
          </p:nvPr>
        </p:nvSpPr>
        <p:spPr>
          <a:xfrm>
            <a:off x="483150" y="1336161"/>
            <a:ext cx="3619800" cy="5427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373" name="Google Shape;373;p39"/>
          <p:cNvSpPr txBox="1"/>
          <p:nvPr>
            <p:ph idx="4" type="subTitle"/>
          </p:nvPr>
        </p:nvSpPr>
        <p:spPr>
          <a:xfrm>
            <a:off x="5048000" y="1336161"/>
            <a:ext cx="3619800" cy="5427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big ideas">
  <p:cSld name="Three big ideas"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40"/>
          <p:cNvSpPr txBox="1"/>
          <p:nvPr>
            <p:ph idx="1" type="body"/>
          </p:nvPr>
        </p:nvSpPr>
        <p:spPr>
          <a:xfrm>
            <a:off x="483175" y="2417500"/>
            <a:ext cx="2455500" cy="23736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indent="-292100" lvl="1" marL="914400">
              <a:spcBef>
                <a:spcPts val="1000"/>
              </a:spcBef>
              <a:spcAft>
                <a:spcPts val="0"/>
              </a:spcAft>
              <a:buSzPts val="1000"/>
              <a:buChar char="○"/>
              <a:defRPr/>
            </a:lvl2pPr>
            <a:lvl3pPr indent="-292100" lvl="2" marL="1371600">
              <a:spcBef>
                <a:spcPts val="100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>
              <a:spcBef>
                <a:spcPts val="100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>
              <a:spcBef>
                <a:spcPts val="100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>
              <a:spcBef>
                <a:spcPts val="100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>
              <a:spcBef>
                <a:spcPts val="100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>
              <a:spcBef>
                <a:spcPts val="100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>
              <a:spcBef>
                <a:spcPts val="1000"/>
              </a:spcBef>
              <a:spcAft>
                <a:spcPts val="100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376" name="Google Shape;376;p40"/>
          <p:cNvSpPr txBox="1"/>
          <p:nvPr>
            <p:ph idx="2" type="body"/>
          </p:nvPr>
        </p:nvSpPr>
        <p:spPr>
          <a:xfrm>
            <a:off x="3347725" y="2417500"/>
            <a:ext cx="2455500" cy="23736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indent="-292100" lvl="1" marL="914400">
              <a:spcBef>
                <a:spcPts val="1000"/>
              </a:spcBef>
              <a:spcAft>
                <a:spcPts val="0"/>
              </a:spcAft>
              <a:buSzPts val="1000"/>
              <a:buChar char="○"/>
              <a:defRPr/>
            </a:lvl2pPr>
            <a:lvl3pPr indent="-292100" lvl="2" marL="1371600">
              <a:spcBef>
                <a:spcPts val="100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>
              <a:spcBef>
                <a:spcPts val="100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>
              <a:spcBef>
                <a:spcPts val="100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>
              <a:spcBef>
                <a:spcPts val="100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>
              <a:spcBef>
                <a:spcPts val="100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>
              <a:spcBef>
                <a:spcPts val="100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>
              <a:spcBef>
                <a:spcPts val="1000"/>
              </a:spcBef>
              <a:spcAft>
                <a:spcPts val="100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377" name="Google Shape;377;p40"/>
          <p:cNvSpPr txBox="1"/>
          <p:nvPr>
            <p:ph type="title"/>
          </p:nvPr>
        </p:nvSpPr>
        <p:spPr>
          <a:xfrm>
            <a:off x="483175" y="450025"/>
            <a:ext cx="8184600" cy="758100"/>
          </a:xfrm>
          <a:prstGeom prst="rect">
            <a:avLst/>
          </a:prstGeom>
        </p:spPr>
        <p:txBody>
          <a:bodyPr anchorCtr="0" anchor="ctr" bIns="0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78" name="Google Shape;378;p40"/>
          <p:cNvSpPr txBox="1"/>
          <p:nvPr>
            <p:ph idx="3" type="subTitle"/>
          </p:nvPr>
        </p:nvSpPr>
        <p:spPr>
          <a:xfrm>
            <a:off x="483175" y="1336150"/>
            <a:ext cx="2455500" cy="7785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379" name="Google Shape;379;p40"/>
          <p:cNvSpPr txBox="1"/>
          <p:nvPr>
            <p:ph idx="4" type="subTitle"/>
          </p:nvPr>
        </p:nvSpPr>
        <p:spPr>
          <a:xfrm>
            <a:off x="3347725" y="1336150"/>
            <a:ext cx="2455500" cy="7785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380" name="Google Shape;380;p40"/>
          <p:cNvSpPr txBox="1"/>
          <p:nvPr>
            <p:ph idx="5" type="subTitle"/>
          </p:nvPr>
        </p:nvSpPr>
        <p:spPr>
          <a:xfrm>
            <a:off x="6212275" y="1336150"/>
            <a:ext cx="2455500" cy="7785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381" name="Google Shape;381;p40"/>
          <p:cNvSpPr txBox="1"/>
          <p:nvPr>
            <p:ph idx="6" type="body"/>
          </p:nvPr>
        </p:nvSpPr>
        <p:spPr>
          <a:xfrm>
            <a:off x="6212275" y="2417500"/>
            <a:ext cx="2455500" cy="23736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indent="-292100" lvl="1" marL="914400">
              <a:spcBef>
                <a:spcPts val="1000"/>
              </a:spcBef>
              <a:spcAft>
                <a:spcPts val="0"/>
              </a:spcAft>
              <a:buSzPts val="1000"/>
              <a:buChar char="○"/>
              <a:defRPr/>
            </a:lvl2pPr>
            <a:lvl3pPr indent="-292100" lvl="2" marL="1371600">
              <a:spcBef>
                <a:spcPts val="100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>
              <a:spcBef>
                <a:spcPts val="100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>
              <a:spcBef>
                <a:spcPts val="100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>
              <a:spcBef>
                <a:spcPts val="100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>
              <a:spcBef>
                <a:spcPts val="100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>
              <a:spcBef>
                <a:spcPts val="100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>
              <a:spcBef>
                <a:spcPts val="1000"/>
              </a:spcBef>
              <a:spcAft>
                <a:spcPts val="1000"/>
              </a:spcAft>
              <a:buSzPts val="10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- Alt 2">
  <p:cSld name="BLANK_1_1_1_1_1_1_1_1_1_1_1_1_1_1_1_1_1_1_1_1">
    <p:bg>
      <p:bgPr>
        <a:solidFill>
          <a:schemeClr val="dk2"/>
        </a:solid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5"/>
          <p:cNvSpPr/>
          <p:nvPr/>
        </p:nvSpPr>
        <p:spPr>
          <a:xfrm>
            <a:off x="5404500" y="-50"/>
            <a:ext cx="37395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Quantico"/>
              <a:ea typeface="Quantico"/>
              <a:cs typeface="Quantico"/>
              <a:sym typeface="Quantico"/>
            </a:endParaRPr>
          </a:p>
        </p:txBody>
      </p:sp>
      <p:sp>
        <p:nvSpPr>
          <p:cNvPr id="39" name="Google Shape;39;p5"/>
          <p:cNvSpPr/>
          <p:nvPr/>
        </p:nvSpPr>
        <p:spPr>
          <a:xfrm>
            <a:off x="0" y="1499700"/>
            <a:ext cx="9144000" cy="3645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Quantico"/>
              <a:ea typeface="Quantico"/>
              <a:cs typeface="Quantico"/>
              <a:sym typeface="Quantico"/>
            </a:endParaRPr>
          </a:p>
        </p:txBody>
      </p:sp>
      <p:sp>
        <p:nvSpPr>
          <p:cNvPr id="40" name="Google Shape;40;p5"/>
          <p:cNvSpPr/>
          <p:nvPr/>
        </p:nvSpPr>
        <p:spPr>
          <a:xfrm>
            <a:off x="5404500" y="1499700"/>
            <a:ext cx="3739500" cy="3645000"/>
          </a:xfrm>
          <a:prstGeom prst="snip1Rect">
            <a:avLst>
              <a:gd fmla="val 16667" name="adj"/>
            </a:avLst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Quantico"/>
              <a:ea typeface="Quantico"/>
              <a:cs typeface="Quantico"/>
              <a:sym typeface="Quantico"/>
            </a:endParaRPr>
          </a:p>
        </p:txBody>
      </p:sp>
      <p:sp>
        <p:nvSpPr>
          <p:cNvPr id="41" name="Google Shape;41;p5"/>
          <p:cNvSpPr txBox="1"/>
          <p:nvPr>
            <p:ph idx="1" type="subTitle"/>
          </p:nvPr>
        </p:nvSpPr>
        <p:spPr>
          <a:xfrm>
            <a:off x="5792075" y="1776150"/>
            <a:ext cx="2799600" cy="30921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3700">
                <a:solidFill>
                  <a:schemeClr val="dk1"/>
                </a:solidFill>
                <a:latin typeface="Quantico"/>
                <a:ea typeface="Quantico"/>
                <a:cs typeface="Quantico"/>
                <a:sym typeface="Quantico"/>
              </a:defRPr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3700">
                <a:solidFill>
                  <a:schemeClr val="dk1"/>
                </a:solidFill>
                <a:latin typeface="Quantico"/>
                <a:ea typeface="Quantico"/>
                <a:cs typeface="Quantico"/>
                <a:sym typeface="Quantico"/>
              </a:defRPr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3700">
                <a:solidFill>
                  <a:schemeClr val="dk1"/>
                </a:solidFill>
                <a:latin typeface="Quantico"/>
                <a:ea typeface="Quantico"/>
                <a:cs typeface="Quantico"/>
                <a:sym typeface="Quantico"/>
              </a:defRPr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3700">
                <a:solidFill>
                  <a:schemeClr val="dk1"/>
                </a:solidFill>
                <a:latin typeface="Quantico"/>
                <a:ea typeface="Quantico"/>
                <a:cs typeface="Quantico"/>
                <a:sym typeface="Quantico"/>
              </a:defRPr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3700">
                <a:solidFill>
                  <a:schemeClr val="dk1"/>
                </a:solidFill>
                <a:latin typeface="Quantico"/>
                <a:ea typeface="Quantico"/>
                <a:cs typeface="Quantico"/>
                <a:sym typeface="Quantico"/>
              </a:defRPr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3700">
                <a:solidFill>
                  <a:schemeClr val="dk1"/>
                </a:solidFill>
                <a:latin typeface="Quantico"/>
                <a:ea typeface="Quantico"/>
                <a:cs typeface="Quantico"/>
                <a:sym typeface="Quantico"/>
              </a:defRPr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3700">
                <a:solidFill>
                  <a:schemeClr val="dk1"/>
                </a:solidFill>
                <a:latin typeface="Quantico"/>
                <a:ea typeface="Quantico"/>
                <a:cs typeface="Quantico"/>
                <a:sym typeface="Quantico"/>
              </a:defRPr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3700">
                <a:solidFill>
                  <a:schemeClr val="dk1"/>
                </a:solidFill>
                <a:latin typeface="Quantico"/>
                <a:ea typeface="Quantico"/>
                <a:cs typeface="Quantico"/>
                <a:sym typeface="Quantico"/>
              </a:defRPr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3700">
                <a:solidFill>
                  <a:schemeClr val="dk1"/>
                </a:solidFill>
                <a:latin typeface="Quantico"/>
                <a:ea typeface="Quantico"/>
                <a:cs typeface="Quantico"/>
                <a:sym typeface="Quantico"/>
              </a:defRPr>
            </a:lvl9pPr>
          </a:lstStyle>
          <a:p/>
        </p:txBody>
      </p:sp>
      <p:sp>
        <p:nvSpPr>
          <p:cNvPr id="42" name="Google Shape;42;p5"/>
          <p:cNvSpPr/>
          <p:nvPr>
            <p:ph idx="2" type="pic"/>
          </p:nvPr>
        </p:nvSpPr>
        <p:spPr>
          <a:xfrm>
            <a:off x="1801500" y="1497750"/>
            <a:ext cx="1801500" cy="1822500"/>
          </a:xfrm>
          <a:prstGeom prst="snip1Rect">
            <a:avLst>
              <a:gd fmla="val 17337" name="adj"/>
            </a:avLst>
          </a:prstGeom>
          <a:noFill/>
          <a:ln>
            <a:noFill/>
          </a:ln>
        </p:spPr>
      </p:sp>
      <p:sp>
        <p:nvSpPr>
          <p:cNvPr id="43" name="Google Shape;43;p5"/>
          <p:cNvSpPr/>
          <p:nvPr>
            <p:ph idx="3" type="pic"/>
          </p:nvPr>
        </p:nvSpPr>
        <p:spPr>
          <a:xfrm>
            <a:off x="1801500" y="3320250"/>
            <a:ext cx="1801500" cy="1822500"/>
          </a:xfrm>
          <a:prstGeom prst="snip1Rect">
            <a:avLst>
              <a:gd fmla="val 17337" name="adj"/>
            </a:avLst>
          </a:prstGeom>
          <a:noFill/>
          <a:ln>
            <a:noFill/>
          </a:ln>
        </p:spPr>
      </p:sp>
      <p:sp>
        <p:nvSpPr>
          <p:cNvPr id="44" name="Google Shape;44;p5"/>
          <p:cNvSpPr/>
          <p:nvPr>
            <p:ph idx="4" type="pic"/>
          </p:nvPr>
        </p:nvSpPr>
        <p:spPr>
          <a:xfrm>
            <a:off x="0" y="1497750"/>
            <a:ext cx="1801500" cy="1822500"/>
          </a:xfrm>
          <a:prstGeom prst="snip1Rect">
            <a:avLst>
              <a:gd fmla="val 17337" name="adj"/>
            </a:avLst>
          </a:prstGeom>
          <a:noFill/>
          <a:ln>
            <a:noFill/>
          </a:ln>
        </p:spPr>
      </p:sp>
      <p:sp>
        <p:nvSpPr>
          <p:cNvPr id="45" name="Google Shape;45;p5"/>
          <p:cNvSpPr/>
          <p:nvPr>
            <p:ph idx="5" type="pic"/>
          </p:nvPr>
        </p:nvSpPr>
        <p:spPr>
          <a:xfrm>
            <a:off x="0" y="3320250"/>
            <a:ext cx="1801500" cy="1822500"/>
          </a:xfrm>
          <a:prstGeom prst="snip1Rect">
            <a:avLst>
              <a:gd fmla="val 17337" name="adj"/>
            </a:avLst>
          </a:prstGeom>
          <a:noFill/>
          <a:ln>
            <a:noFill/>
          </a:ln>
        </p:spPr>
      </p:sp>
      <p:sp>
        <p:nvSpPr>
          <p:cNvPr id="46" name="Google Shape;46;p5"/>
          <p:cNvSpPr/>
          <p:nvPr>
            <p:ph idx="6" type="pic"/>
          </p:nvPr>
        </p:nvSpPr>
        <p:spPr>
          <a:xfrm>
            <a:off x="3603000" y="1497750"/>
            <a:ext cx="1801500" cy="1822500"/>
          </a:xfrm>
          <a:prstGeom prst="snip1Rect">
            <a:avLst>
              <a:gd fmla="val 17337" name="adj"/>
            </a:avLst>
          </a:prstGeom>
          <a:noFill/>
          <a:ln>
            <a:noFill/>
          </a:ln>
        </p:spPr>
      </p:sp>
      <p:sp>
        <p:nvSpPr>
          <p:cNvPr id="47" name="Google Shape;47;p5"/>
          <p:cNvSpPr/>
          <p:nvPr>
            <p:ph idx="7" type="pic"/>
          </p:nvPr>
        </p:nvSpPr>
        <p:spPr>
          <a:xfrm>
            <a:off x="3603000" y="3320250"/>
            <a:ext cx="1801500" cy="1822500"/>
          </a:xfrm>
          <a:prstGeom prst="snip1Rect">
            <a:avLst>
              <a:gd fmla="val 17337" name="adj"/>
            </a:avLst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our big ideas">
  <p:cSld name="Four big ideas"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41"/>
          <p:cNvSpPr txBox="1"/>
          <p:nvPr>
            <p:ph idx="1" type="body"/>
          </p:nvPr>
        </p:nvSpPr>
        <p:spPr>
          <a:xfrm>
            <a:off x="366725" y="1759093"/>
            <a:ext cx="3838500" cy="11385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292100" lvl="1" marL="914400">
              <a:spcBef>
                <a:spcPts val="1000"/>
              </a:spcBef>
              <a:spcAft>
                <a:spcPts val="0"/>
              </a:spcAft>
              <a:buSzPts val="1000"/>
              <a:buChar char="○"/>
              <a:defRPr/>
            </a:lvl2pPr>
            <a:lvl3pPr indent="-292100" lvl="2" marL="1371600">
              <a:spcBef>
                <a:spcPts val="100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>
              <a:spcBef>
                <a:spcPts val="100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>
              <a:spcBef>
                <a:spcPts val="100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>
              <a:spcBef>
                <a:spcPts val="100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>
              <a:spcBef>
                <a:spcPts val="100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>
              <a:spcBef>
                <a:spcPts val="100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>
              <a:spcBef>
                <a:spcPts val="1000"/>
              </a:spcBef>
              <a:spcAft>
                <a:spcPts val="100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384" name="Google Shape;384;p41"/>
          <p:cNvSpPr txBox="1"/>
          <p:nvPr>
            <p:ph idx="2" type="body"/>
          </p:nvPr>
        </p:nvSpPr>
        <p:spPr>
          <a:xfrm>
            <a:off x="4938725" y="1759093"/>
            <a:ext cx="3838500" cy="11385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292100" lvl="1" marL="914400">
              <a:spcBef>
                <a:spcPts val="1000"/>
              </a:spcBef>
              <a:spcAft>
                <a:spcPts val="0"/>
              </a:spcAft>
              <a:buSzPts val="1000"/>
              <a:buChar char="○"/>
              <a:defRPr/>
            </a:lvl2pPr>
            <a:lvl3pPr indent="-292100" lvl="2" marL="1371600">
              <a:spcBef>
                <a:spcPts val="100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>
              <a:spcBef>
                <a:spcPts val="100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>
              <a:spcBef>
                <a:spcPts val="100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>
              <a:spcBef>
                <a:spcPts val="100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>
              <a:spcBef>
                <a:spcPts val="100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>
              <a:spcBef>
                <a:spcPts val="100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>
              <a:spcBef>
                <a:spcPts val="1000"/>
              </a:spcBef>
              <a:spcAft>
                <a:spcPts val="100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385" name="Google Shape;385;p41"/>
          <p:cNvSpPr txBox="1"/>
          <p:nvPr>
            <p:ph idx="3" type="body"/>
          </p:nvPr>
        </p:nvSpPr>
        <p:spPr>
          <a:xfrm>
            <a:off x="366750" y="3648575"/>
            <a:ext cx="3838500" cy="11385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292100" lvl="1" marL="914400">
              <a:spcBef>
                <a:spcPts val="1000"/>
              </a:spcBef>
              <a:spcAft>
                <a:spcPts val="0"/>
              </a:spcAft>
              <a:buSzPts val="1000"/>
              <a:buChar char="○"/>
              <a:defRPr/>
            </a:lvl2pPr>
            <a:lvl3pPr indent="-292100" lvl="2" marL="1371600">
              <a:spcBef>
                <a:spcPts val="100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>
              <a:spcBef>
                <a:spcPts val="100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>
              <a:spcBef>
                <a:spcPts val="100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>
              <a:spcBef>
                <a:spcPts val="100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>
              <a:spcBef>
                <a:spcPts val="100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>
              <a:spcBef>
                <a:spcPts val="100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>
              <a:spcBef>
                <a:spcPts val="1000"/>
              </a:spcBef>
              <a:spcAft>
                <a:spcPts val="100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386" name="Google Shape;386;p41"/>
          <p:cNvSpPr txBox="1"/>
          <p:nvPr>
            <p:ph idx="4" type="body"/>
          </p:nvPr>
        </p:nvSpPr>
        <p:spPr>
          <a:xfrm>
            <a:off x="4938750" y="3648575"/>
            <a:ext cx="3838500" cy="11385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292100" lvl="1" marL="914400">
              <a:spcBef>
                <a:spcPts val="1000"/>
              </a:spcBef>
              <a:spcAft>
                <a:spcPts val="0"/>
              </a:spcAft>
              <a:buSzPts val="1000"/>
              <a:buChar char="○"/>
              <a:defRPr/>
            </a:lvl2pPr>
            <a:lvl3pPr indent="-292100" lvl="2" marL="1371600">
              <a:spcBef>
                <a:spcPts val="100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>
              <a:spcBef>
                <a:spcPts val="100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>
              <a:spcBef>
                <a:spcPts val="100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>
              <a:spcBef>
                <a:spcPts val="100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>
              <a:spcBef>
                <a:spcPts val="100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>
              <a:spcBef>
                <a:spcPts val="100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>
              <a:spcBef>
                <a:spcPts val="1000"/>
              </a:spcBef>
              <a:spcAft>
                <a:spcPts val="100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387" name="Google Shape;387;p41"/>
          <p:cNvSpPr txBox="1"/>
          <p:nvPr>
            <p:ph type="title"/>
          </p:nvPr>
        </p:nvSpPr>
        <p:spPr>
          <a:xfrm>
            <a:off x="366750" y="450025"/>
            <a:ext cx="8184600" cy="758100"/>
          </a:xfrm>
          <a:prstGeom prst="rect">
            <a:avLst/>
          </a:prstGeom>
        </p:spPr>
        <p:txBody>
          <a:bodyPr anchorCtr="0" anchor="ctr" bIns="0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88" name="Google Shape;388;p41"/>
          <p:cNvSpPr txBox="1"/>
          <p:nvPr>
            <p:ph idx="5" type="subTitle"/>
          </p:nvPr>
        </p:nvSpPr>
        <p:spPr>
          <a:xfrm>
            <a:off x="366763" y="1277907"/>
            <a:ext cx="3838500" cy="4812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389" name="Google Shape;389;p41"/>
          <p:cNvSpPr txBox="1"/>
          <p:nvPr>
            <p:ph idx="6" type="subTitle"/>
          </p:nvPr>
        </p:nvSpPr>
        <p:spPr>
          <a:xfrm>
            <a:off x="4938738" y="1277907"/>
            <a:ext cx="3838500" cy="4812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390" name="Google Shape;390;p41"/>
          <p:cNvSpPr txBox="1"/>
          <p:nvPr>
            <p:ph idx="7" type="subTitle"/>
          </p:nvPr>
        </p:nvSpPr>
        <p:spPr>
          <a:xfrm>
            <a:off x="4938761" y="3167363"/>
            <a:ext cx="3838500" cy="4812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391" name="Google Shape;391;p41"/>
          <p:cNvSpPr txBox="1"/>
          <p:nvPr>
            <p:ph idx="8" type="subTitle"/>
          </p:nvPr>
        </p:nvSpPr>
        <p:spPr>
          <a:xfrm>
            <a:off x="366750" y="3167363"/>
            <a:ext cx="3838500" cy="4812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image">
  <p:cSld name="Title and image"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4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94" name="Google Shape;394;p42"/>
          <p:cNvSpPr/>
          <p:nvPr>
            <p:ph idx="2" type="pic"/>
          </p:nvPr>
        </p:nvSpPr>
        <p:spPr>
          <a:xfrm>
            <a:off x="311700" y="1170425"/>
            <a:ext cx="8520600" cy="34929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storyboards">
  <p:cSld name="Two storyboards"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43"/>
          <p:cNvSpPr txBox="1"/>
          <p:nvPr>
            <p:ph idx="1" type="body"/>
          </p:nvPr>
        </p:nvSpPr>
        <p:spPr>
          <a:xfrm>
            <a:off x="311700" y="4080225"/>
            <a:ext cx="4027500" cy="9261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0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0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0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0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0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0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0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000"/>
              </a:spcBef>
              <a:spcAft>
                <a:spcPts val="10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97" name="Google Shape;397;p43"/>
          <p:cNvSpPr/>
          <p:nvPr>
            <p:ph idx="2" type="pic"/>
          </p:nvPr>
        </p:nvSpPr>
        <p:spPr>
          <a:xfrm>
            <a:off x="4804825" y="1133300"/>
            <a:ext cx="4027500" cy="2392800"/>
          </a:xfrm>
          <a:prstGeom prst="rect">
            <a:avLst/>
          </a:prstGeom>
          <a:noFill/>
          <a:ln>
            <a:noFill/>
          </a:ln>
        </p:spPr>
      </p:sp>
      <p:sp>
        <p:nvSpPr>
          <p:cNvPr id="398" name="Google Shape;398;p43"/>
          <p:cNvSpPr/>
          <p:nvPr>
            <p:ph idx="3" type="pic"/>
          </p:nvPr>
        </p:nvSpPr>
        <p:spPr>
          <a:xfrm>
            <a:off x="311725" y="1133300"/>
            <a:ext cx="4027500" cy="2392800"/>
          </a:xfrm>
          <a:prstGeom prst="rect">
            <a:avLst/>
          </a:prstGeom>
          <a:noFill/>
          <a:ln>
            <a:noFill/>
          </a:ln>
        </p:spPr>
      </p:sp>
      <p:sp>
        <p:nvSpPr>
          <p:cNvPr id="399" name="Google Shape;399;p43"/>
          <p:cNvSpPr txBox="1"/>
          <p:nvPr>
            <p:ph idx="4" type="body"/>
          </p:nvPr>
        </p:nvSpPr>
        <p:spPr>
          <a:xfrm>
            <a:off x="4804825" y="4080225"/>
            <a:ext cx="4027500" cy="9261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0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0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0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0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0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0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0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000"/>
              </a:spcBef>
              <a:spcAft>
                <a:spcPts val="10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00" name="Google Shape;400;p4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01" name="Google Shape;401;p43"/>
          <p:cNvSpPr txBox="1"/>
          <p:nvPr>
            <p:ph idx="5" type="subTitle"/>
          </p:nvPr>
        </p:nvSpPr>
        <p:spPr>
          <a:xfrm>
            <a:off x="311725" y="3582900"/>
            <a:ext cx="4027500" cy="4812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402" name="Google Shape;402;p43"/>
          <p:cNvSpPr txBox="1"/>
          <p:nvPr>
            <p:ph idx="6" type="subTitle"/>
          </p:nvPr>
        </p:nvSpPr>
        <p:spPr>
          <a:xfrm>
            <a:off x="4804825" y="3582900"/>
            <a:ext cx="4027500" cy="4812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storyboards">
  <p:cSld name="Three storyboards"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44"/>
          <p:cNvSpPr txBox="1"/>
          <p:nvPr>
            <p:ph idx="1" type="body"/>
          </p:nvPr>
        </p:nvSpPr>
        <p:spPr>
          <a:xfrm>
            <a:off x="311700" y="3911700"/>
            <a:ext cx="2627100" cy="10185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0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0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0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0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0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0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0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000"/>
              </a:spcBef>
              <a:spcAft>
                <a:spcPts val="10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05" name="Google Shape;405;p44"/>
          <p:cNvSpPr/>
          <p:nvPr>
            <p:ph idx="2" type="pic"/>
          </p:nvPr>
        </p:nvSpPr>
        <p:spPr>
          <a:xfrm>
            <a:off x="6205225" y="1128325"/>
            <a:ext cx="2627100" cy="2273100"/>
          </a:xfrm>
          <a:prstGeom prst="rect">
            <a:avLst/>
          </a:prstGeom>
          <a:noFill/>
          <a:ln>
            <a:noFill/>
          </a:ln>
        </p:spPr>
      </p:sp>
      <p:sp>
        <p:nvSpPr>
          <p:cNvPr id="406" name="Google Shape;406;p44"/>
          <p:cNvSpPr/>
          <p:nvPr>
            <p:ph idx="3" type="pic"/>
          </p:nvPr>
        </p:nvSpPr>
        <p:spPr>
          <a:xfrm>
            <a:off x="311725" y="1128325"/>
            <a:ext cx="2627100" cy="2273100"/>
          </a:xfrm>
          <a:prstGeom prst="rect">
            <a:avLst/>
          </a:prstGeom>
          <a:noFill/>
          <a:ln>
            <a:noFill/>
          </a:ln>
        </p:spPr>
      </p:sp>
      <p:sp>
        <p:nvSpPr>
          <p:cNvPr id="407" name="Google Shape;407;p44"/>
          <p:cNvSpPr txBox="1"/>
          <p:nvPr>
            <p:ph idx="4" type="body"/>
          </p:nvPr>
        </p:nvSpPr>
        <p:spPr>
          <a:xfrm>
            <a:off x="6205225" y="3911700"/>
            <a:ext cx="2627100" cy="10185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0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0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0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0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0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0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0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000"/>
              </a:spcBef>
              <a:spcAft>
                <a:spcPts val="10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08" name="Google Shape;408;p44"/>
          <p:cNvSpPr/>
          <p:nvPr>
            <p:ph idx="5" type="pic"/>
          </p:nvPr>
        </p:nvSpPr>
        <p:spPr>
          <a:xfrm>
            <a:off x="3255250" y="1128325"/>
            <a:ext cx="2627100" cy="2273100"/>
          </a:xfrm>
          <a:prstGeom prst="rect">
            <a:avLst/>
          </a:prstGeom>
          <a:noFill/>
          <a:ln>
            <a:noFill/>
          </a:ln>
        </p:spPr>
      </p:sp>
      <p:sp>
        <p:nvSpPr>
          <p:cNvPr id="409" name="Google Shape;409;p44"/>
          <p:cNvSpPr txBox="1"/>
          <p:nvPr>
            <p:ph idx="6" type="body"/>
          </p:nvPr>
        </p:nvSpPr>
        <p:spPr>
          <a:xfrm>
            <a:off x="3255250" y="3911700"/>
            <a:ext cx="2627100" cy="10185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0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0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0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0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0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0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0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000"/>
              </a:spcBef>
              <a:spcAft>
                <a:spcPts val="10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10" name="Google Shape;410;p4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11" name="Google Shape;411;p44"/>
          <p:cNvSpPr txBox="1"/>
          <p:nvPr>
            <p:ph idx="7" type="subTitle"/>
          </p:nvPr>
        </p:nvSpPr>
        <p:spPr>
          <a:xfrm>
            <a:off x="311725" y="3430500"/>
            <a:ext cx="2627100" cy="4812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412" name="Google Shape;412;p44"/>
          <p:cNvSpPr txBox="1"/>
          <p:nvPr>
            <p:ph idx="8" type="subTitle"/>
          </p:nvPr>
        </p:nvSpPr>
        <p:spPr>
          <a:xfrm>
            <a:off x="6205225" y="3430500"/>
            <a:ext cx="2627100" cy="4812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413" name="Google Shape;413;p44"/>
          <p:cNvSpPr txBox="1"/>
          <p:nvPr>
            <p:ph idx="9" type="subTitle"/>
          </p:nvPr>
        </p:nvSpPr>
        <p:spPr>
          <a:xfrm>
            <a:off x="3255250" y="3430500"/>
            <a:ext cx="2627100" cy="4812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only">
  <p:cSld name="Image only"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45"/>
          <p:cNvSpPr/>
          <p:nvPr>
            <p:ph idx="2" type="pic"/>
          </p:nvPr>
        </p:nvSpPr>
        <p:spPr>
          <a:xfrm>
            <a:off x="311700" y="445025"/>
            <a:ext cx="8520600" cy="42183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grid">
  <p:cSld name="Image grid"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46"/>
          <p:cNvSpPr/>
          <p:nvPr>
            <p:ph idx="2" type="pic"/>
          </p:nvPr>
        </p:nvSpPr>
        <p:spPr>
          <a:xfrm>
            <a:off x="3389600" y="118913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418" name="Google Shape;418;p46"/>
          <p:cNvSpPr/>
          <p:nvPr>
            <p:ph idx="3" type="pic"/>
          </p:nvPr>
        </p:nvSpPr>
        <p:spPr>
          <a:xfrm>
            <a:off x="5195935" y="118913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419" name="Google Shape;419;p46"/>
          <p:cNvSpPr/>
          <p:nvPr>
            <p:ph idx="4" type="pic"/>
          </p:nvPr>
        </p:nvSpPr>
        <p:spPr>
          <a:xfrm>
            <a:off x="7002270" y="118913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420" name="Google Shape;420;p46"/>
          <p:cNvSpPr/>
          <p:nvPr>
            <p:ph idx="5" type="pic"/>
          </p:nvPr>
        </p:nvSpPr>
        <p:spPr>
          <a:xfrm>
            <a:off x="3389588" y="1804212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421" name="Google Shape;421;p46"/>
          <p:cNvSpPr/>
          <p:nvPr>
            <p:ph idx="6" type="pic"/>
          </p:nvPr>
        </p:nvSpPr>
        <p:spPr>
          <a:xfrm>
            <a:off x="5195922" y="1804212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422" name="Google Shape;422;p46"/>
          <p:cNvSpPr/>
          <p:nvPr>
            <p:ph idx="7" type="pic"/>
          </p:nvPr>
        </p:nvSpPr>
        <p:spPr>
          <a:xfrm>
            <a:off x="7002257" y="1804212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423" name="Google Shape;423;p46"/>
          <p:cNvSpPr txBox="1"/>
          <p:nvPr>
            <p:ph type="title"/>
          </p:nvPr>
        </p:nvSpPr>
        <p:spPr>
          <a:xfrm>
            <a:off x="351550" y="445025"/>
            <a:ext cx="2596800" cy="17064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24" name="Google Shape;424;p46"/>
          <p:cNvSpPr/>
          <p:nvPr>
            <p:ph idx="8" type="pic"/>
          </p:nvPr>
        </p:nvSpPr>
        <p:spPr>
          <a:xfrm>
            <a:off x="3389588" y="3489487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425" name="Google Shape;425;p46"/>
          <p:cNvSpPr/>
          <p:nvPr>
            <p:ph idx="9" type="pic"/>
          </p:nvPr>
        </p:nvSpPr>
        <p:spPr>
          <a:xfrm>
            <a:off x="5195922" y="3489487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426" name="Google Shape;426;p46"/>
          <p:cNvSpPr/>
          <p:nvPr>
            <p:ph idx="13" type="pic"/>
          </p:nvPr>
        </p:nvSpPr>
        <p:spPr>
          <a:xfrm>
            <a:off x="7002257" y="3489487"/>
            <a:ext cx="1643700" cy="15351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extLst>
    <p:ext uri="{DCECCB84-F9BA-43D5-87BE-67443E8EF086}">
      <p15:sldGuideLst>
        <p15:guide id="1" pos="5564">
          <p15:clr>
            <a:srgbClr val="E46962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BLANK_16_1_1">
    <p:bg>
      <p:bgPr>
        <a:solidFill>
          <a:schemeClr val="lt2"/>
        </a:solidFill>
      </p:bgPr>
    </p:bg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48"/>
          <p:cNvSpPr/>
          <p:nvPr/>
        </p:nvSpPr>
        <p:spPr>
          <a:xfrm>
            <a:off x="0" y="0"/>
            <a:ext cx="54402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Quantico"/>
              <a:ea typeface="Quantico"/>
              <a:cs typeface="Quantico"/>
              <a:sym typeface="Quantico"/>
            </a:endParaRPr>
          </a:p>
        </p:txBody>
      </p:sp>
      <p:sp>
        <p:nvSpPr>
          <p:cNvPr id="432" name="Google Shape;432;p48"/>
          <p:cNvSpPr/>
          <p:nvPr/>
        </p:nvSpPr>
        <p:spPr>
          <a:xfrm>
            <a:off x="5440200" y="555250"/>
            <a:ext cx="3703800" cy="45882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Quantico"/>
              <a:ea typeface="Quantico"/>
              <a:cs typeface="Quantico"/>
              <a:sym typeface="Quantico"/>
            </a:endParaRPr>
          </a:p>
        </p:txBody>
      </p:sp>
      <p:sp>
        <p:nvSpPr>
          <p:cNvPr id="433" name="Google Shape;433;p48"/>
          <p:cNvSpPr/>
          <p:nvPr/>
        </p:nvSpPr>
        <p:spPr>
          <a:xfrm>
            <a:off x="636875" y="563400"/>
            <a:ext cx="4803000" cy="45882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Quantico"/>
              <a:ea typeface="Quantico"/>
              <a:cs typeface="Quantico"/>
              <a:sym typeface="Quantico"/>
            </a:endParaRPr>
          </a:p>
        </p:txBody>
      </p:sp>
      <p:sp>
        <p:nvSpPr>
          <p:cNvPr id="434" name="Google Shape;434;p48"/>
          <p:cNvSpPr txBox="1"/>
          <p:nvPr>
            <p:ph type="title"/>
          </p:nvPr>
        </p:nvSpPr>
        <p:spPr>
          <a:xfrm>
            <a:off x="876900" y="874250"/>
            <a:ext cx="4387500" cy="26325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7500"/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7500">
                <a:latin typeface="Quantico"/>
                <a:ea typeface="Quantico"/>
                <a:cs typeface="Quantico"/>
                <a:sym typeface="Quantico"/>
              </a:defRPr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7500">
                <a:latin typeface="Quantico"/>
                <a:ea typeface="Quantico"/>
                <a:cs typeface="Quantico"/>
                <a:sym typeface="Quantico"/>
              </a:defRPr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7500">
                <a:latin typeface="Quantico"/>
                <a:ea typeface="Quantico"/>
                <a:cs typeface="Quantico"/>
                <a:sym typeface="Quantico"/>
              </a:defRPr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7500">
                <a:latin typeface="Quantico"/>
                <a:ea typeface="Quantico"/>
                <a:cs typeface="Quantico"/>
                <a:sym typeface="Quantico"/>
              </a:defRPr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7500">
                <a:latin typeface="Quantico"/>
                <a:ea typeface="Quantico"/>
                <a:cs typeface="Quantico"/>
                <a:sym typeface="Quantico"/>
              </a:defRPr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7500">
                <a:latin typeface="Quantico"/>
                <a:ea typeface="Quantico"/>
                <a:cs typeface="Quantico"/>
                <a:sym typeface="Quantico"/>
              </a:defRPr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7500">
                <a:latin typeface="Quantico"/>
                <a:ea typeface="Quantico"/>
                <a:cs typeface="Quantico"/>
                <a:sym typeface="Quantico"/>
              </a:defRPr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7500">
                <a:latin typeface="Quantico"/>
                <a:ea typeface="Quantico"/>
                <a:cs typeface="Quantico"/>
                <a:sym typeface="Quantico"/>
              </a:defRPr>
            </a:lvl9pPr>
          </a:lstStyle>
          <a:p/>
        </p:txBody>
      </p:sp>
      <p:sp>
        <p:nvSpPr>
          <p:cNvPr id="435" name="Google Shape;435;p48"/>
          <p:cNvSpPr txBox="1"/>
          <p:nvPr>
            <p:ph idx="1" type="subTitle"/>
          </p:nvPr>
        </p:nvSpPr>
        <p:spPr>
          <a:xfrm>
            <a:off x="958450" y="4298625"/>
            <a:ext cx="2008500" cy="4527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1pPr>
            <a:lvl2pPr lvl="1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2pPr>
            <a:lvl3pPr lvl="2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3pPr>
            <a:lvl4pPr lvl="3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4pPr>
            <a:lvl5pPr lvl="4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5pPr>
            <a:lvl6pPr lvl="5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6pPr>
            <a:lvl7pPr lvl="6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7pPr>
            <a:lvl8pPr lvl="7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8pPr>
            <a:lvl9pPr lvl="8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- Alt 2">
  <p:cSld name="BLANK_1_1_1_1_1_1_1_1_1_1_1">
    <p:bg>
      <p:bgPr>
        <a:solidFill>
          <a:schemeClr val="lt1"/>
        </a:solidFill>
      </p:bgPr>
    </p:bg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49"/>
          <p:cNvSpPr txBox="1"/>
          <p:nvPr>
            <p:ph idx="1" type="subTitle"/>
          </p:nvPr>
        </p:nvSpPr>
        <p:spPr>
          <a:xfrm>
            <a:off x="411875" y="389750"/>
            <a:ext cx="2237100" cy="8169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Quantico"/>
              <a:buNone/>
              <a:defRPr sz="24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Quantico"/>
              <a:buNone/>
              <a:defRPr sz="24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Quantico"/>
              <a:buNone/>
              <a:defRPr sz="24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Quantico"/>
              <a:buNone/>
              <a:defRPr sz="24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Quantico"/>
              <a:buNone/>
              <a:defRPr sz="24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Quantico"/>
              <a:buNone/>
              <a:defRPr sz="24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Quantico"/>
              <a:buNone/>
              <a:defRPr sz="24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Quantico"/>
              <a:buNone/>
              <a:defRPr sz="24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Quantico"/>
              <a:buNone/>
              <a:defRPr sz="24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9pPr>
          </a:lstStyle>
          <a:p/>
        </p:txBody>
      </p:sp>
      <p:sp>
        <p:nvSpPr>
          <p:cNvPr id="438" name="Google Shape;438;p49"/>
          <p:cNvSpPr txBox="1"/>
          <p:nvPr>
            <p:ph idx="2" type="subTitle"/>
          </p:nvPr>
        </p:nvSpPr>
        <p:spPr>
          <a:xfrm>
            <a:off x="3469838" y="218278"/>
            <a:ext cx="5659800" cy="452700"/>
          </a:xfrm>
          <a:prstGeom prst="rect">
            <a:avLst/>
          </a:prstGeom>
        </p:spPr>
        <p:txBody>
          <a:bodyPr anchorCtr="0" anchor="ctr" bIns="0" lIns="0" spcFirstLastPara="1" rIns="91425" wrap="square" tIns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None/>
              <a:defRPr sz="2200">
                <a:solidFill>
                  <a:schemeClr val="accent6"/>
                </a:solidFill>
              </a:defRPr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None/>
              <a:defRPr sz="2200">
                <a:solidFill>
                  <a:schemeClr val="accent6"/>
                </a:solidFill>
              </a:defRPr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None/>
              <a:defRPr sz="2200">
                <a:solidFill>
                  <a:schemeClr val="accent6"/>
                </a:solidFill>
              </a:defRPr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None/>
              <a:defRPr sz="2200">
                <a:solidFill>
                  <a:schemeClr val="accent6"/>
                </a:solidFill>
              </a:defRPr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None/>
              <a:defRPr sz="2200">
                <a:solidFill>
                  <a:schemeClr val="accent6"/>
                </a:solidFill>
              </a:defRPr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None/>
              <a:defRPr sz="2200">
                <a:solidFill>
                  <a:schemeClr val="accent6"/>
                </a:solidFill>
              </a:defRPr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None/>
              <a:defRPr sz="2200">
                <a:solidFill>
                  <a:schemeClr val="accent6"/>
                </a:solidFill>
              </a:defRPr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None/>
              <a:defRPr sz="2200">
                <a:solidFill>
                  <a:schemeClr val="accent6"/>
                </a:solidFill>
              </a:defRPr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None/>
              <a:defRPr sz="2200">
                <a:solidFill>
                  <a:schemeClr val="accent6"/>
                </a:solidFill>
              </a:defRPr>
            </a:lvl9pPr>
          </a:lstStyle>
          <a:p/>
        </p:txBody>
      </p:sp>
      <p:sp>
        <p:nvSpPr>
          <p:cNvPr id="439" name="Google Shape;439;p49"/>
          <p:cNvSpPr txBox="1"/>
          <p:nvPr>
            <p:ph idx="3" type="subTitle"/>
          </p:nvPr>
        </p:nvSpPr>
        <p:spPr>
          <a:xfrm>
            <a:off x="3469838" y="1064402"/>
            <a:ext cx="5659800" cy="452700"/>
          </a:xfrm>
          <a:prstGeom prst="rect">
            <a:avLst/>
          </a:prstGeom>
        </p:spPr>
        <p:txBody>
          <a:bodyPr anchorCtr="0" anchor="ctr" bIns="0" lIns="0" spcFirstLastPara="1" rIns="91425" wrap="square" tIns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None/>
              <a:defRPr sz="2200">
                <a:solidFill>
                  <a:schemeClr val="accent6"/>
                </a:solidFill>
              </a:defRPr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None/>
              <a:defRPr sz="2200">
                <a:solidFill>
                  <a:schemeClr val="accent6"/>
                </a:solidFill>
              </a:defRPr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None/>
              <a:defRPr sz="2200">
                <a:solidFill>
                  <a:schemeClr val="accent6"/>
                </a:solidFill>
              </a:defRPr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None/>
              <a:defRPr sz="2200">
                <a:solidFill>
                  <a:schemeClr val="accent6"/>
                </a:solidFill>
              </a:defRPr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None/>
              <a:defRPr sz="2200">
                <a:solidFill>
                  <a:schemeClr val="accent6"/>
                </a:solidFill>
              </a:defRPr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None/>
              <a:defRPr sz="2200">
                <a:solidFill>
                  <a:schemeClr val="accent6"/>
                </a:solidFill>
              </a:defRPr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None/>
              <a:defRPr sz="2200">
                <a:solidFill>
                  <a:schemeClr val="accent6"/>
                </a:solidFill>
              </a:defRPr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None/>
              <a:defRPr sz="2200">
                <a:solidFill>
                  <a:schemeClr val="accent6"/>
                </a:solidFill>
              </a:defRPr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None/>
              <a:defRPr sz="2200">
                <a:solidFill>
                  <a:schemeClr val="accent6"/>
                </a:solidFill>
              </a:defRPr>
            </a:lvl9pPr>
          </a:lstStyle>
          <a:p/>
        </p:txBody>
      </p:sp>
      <p:sp>
        <p:nvSpPr>
          <p:cNvPr id="440" name="Google Shape;440;p49"/>
          <p:cNvSpPr txBox="1"/>
          <p:nvPr>
            <p:ph idx="4" type="subTitle"/>
          </p:nvPr>
        </p:nvSpPr>
        <p:spPr>
          <a:xfrm>
            <a:off x="3469838" y="1923965"/>
            <a:ext cx="5659800" cy="452700"/>
          </a:xfrm>
          <a:prstGeom prst="rect">
            <a:avLst/>
          </a:prstGeom>
        </p:spPr>
        <p:txBody>
          <a:bodyPr anchorCtr="0" anchor="ctr" bIns="0" lIns="0" spcFirstLastPara="1" rIns="91425" wrap="square" tIns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None/>
              <a:defRPr sz="2200">
                <a:solidFill>
                  <a:schemeClr val="accent6"/>
                </a:solidFill>
              </a:defRPr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None/>
              <a:defRPr sz="2200">
                <a:solidFill>
                  <a:schemeClr val="accent6"/>
                </a:solidFill>
              </a:defRPr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None/>
              <a:defRPr sz="2200">
                <a:solidFill>
                  <a:schemeClr val="accent6"/>
                </a:solidFill>
              </a:defRPr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None/>
              <a:defRPr sz="2200">
                <a:solidFill>
                  <a:schemeClr val="accent6"/>
                </a:solidFill>
              </a:defRPr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None/>
              <a:defRPr sz="2200">
                <a:solidFill>
                  <a:schemeClr val="accent6"/>
                </a:solidFill>
              </a:defRPr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None/>
              <a:defRPr sz="2200">
                <a:solidFill>
                  <a:schemeClr val="accent6"/>
                </a:solidFill>
              </a:defRPr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None/>
              <a:defRPr sz="2200">
                <a:solidFill>
                  <a:schemeClr val="accent6"/>
                </a:solidFill>
              </a:defRPr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None/>
              <a:defRPr sz="2200">
                <a:solidFill>
                  <a:schemeClr val="accent6"/>
                </a:solidFill>
              </a:defRPr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None/>
              <a:defRPr sz="2200">
                <a:solidFill>
                  <a:schemeClr val="accent6"/>
                </a:solidFill>
              </a:defRPr>
            </a:lvl9pPr>
          </a:lstStyle>
          <a:p/>
        </p:txBody>
      </p:sp>
      <p:sp>
        <p:nvSpPr>
          <p:cNvPr id="441" name="Google Shape;441;p49"/>
          <p:cNvSpPr txBox="1"/>
          <p:nvPr>
            <p:ph idx="5" type="subTitle"/>
          </p:nvPr>
        </p:nvSpPr>
        <p:spPr>
          <a:xfrm>
            <a:off x="3469838" y="2810376"/>
            <a:ext cx="5659800" cy="452700"/>
          </a:xfrm>
          <a:prstGeom prst="rect">
            <a:avLst/>
          </a:prstGeom>
        </p:spPr>
        <p:txBody>
          <a:bodyPr anchorCtr="0" anchor="ctr" bIns="0" lIns="0" spcFirstLastPara="1" rIns="91425" wrap="square" tIns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2200">
                <a:solidFill>
                  <a:schemeClr val="dk1"/>
                </a:solidFill>
              </a:defRPr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2200">
                <a:solidFill>
                  <a:schemeClr val="dk1"/>
                </a:solidFill>
              </a:defRPr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2200">
                <a:solidFill>
                  <a:schemeClr val="dk1"/>
                </a:solidFill>
              </a:defRPr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2200">
                <a:solidFill>
                  <a:schemeClr val="dk1"/>
                </a:solidFill>
              </a:defRPr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2200">
                <a:solidFill>
                  <a:schemeClr val="dk1"/>
                </a:solidFill>
              </a:defRPr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2200">
                <a:solidFill>
                  <a:schemeClr val="dk1"/>
                </a:solidFill>
              </a:defRPr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2200">
                <a:solidFill>
                  <a:schemeClr val="dk1"/>
                </a:solidFill>
              </a:defRPr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2200">
                <a:solidFill>
                  <a:schemeClr val="dk1"/>
                </a:solidFill>
              </a:defRPr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2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42" name="Google Shape;442;p49"/>
          <p:cNvSpPr txBox="1"/>
          <p:nvPr>
            <p:ph idx="6" type="subTitle"/>
          </p:nvPr>
        </p:nvSpPr>
        <p:spPr>
          <a:xfrm>
            <a:off x="3469838" y="3646164"/>
            <a:ext cx="5659800" cy="452700"/>
          </a:xfrm>
          <a:prstGeom prst="rect">
            <a:avLst/>
          </a:prstGeom>
        </p:spPr>
        <p:txBody>
          <a:bodyPr anchorCtr="0" anchor="ctr" bIns="0" lIns="0" spcFirstLastPara="1" rIns="91425" wrap="square" tIns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2200">
                <a:solidFill>
                  <a:schemeClr val="dk1"/>
                </a:solidFill>
              </a:defRPr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2200">
                <a:solidFill>
                  <a:schemeClr val="dk1"/>
                </a:solidFill>
              </a:defRPr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2200">
                <a:solidFill>
                  <a:schemeClr val="dk1"/>
                </a:solidFill>
              </a:defRPr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2200">
                <a:solidFill>
                  <a:schemeClr val="dk1"/>
                </a:solidFill>
              </a:defRPr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2200">
                <a:solidFill>
                  <a:schemeClr val="dk1"/>
                </a:solidFill>
              </a:defRPr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2200">
                <a:solidFill>
                  <a:schemeClr val="dk1"/>
                </a:solidFill>
              </a:defRPr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2200">
                <a:solidFill>
                  <a:schemeClr val="dk1"/>
                </a:solidFill>
              </a:defRPr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2200">
                <a:solidFill>
                  <a:schemeClr val="dk1"/>
                </a:solidFill>
              </a:defRPr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2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43" name="Google Shape;443;p49"/>
          <p:cNvSpPr txBox="1"/>
          <p:nvPr>
            <p:ph idx="7" type="subTitle"/>
          </p:nvPr>
        </p:nvSpPr>
        <p:spPr>
          <a:xfrm>
            <a:off x="3469838" y="4530963"/>
            <a:ext cx="5659800" cy="452700"/>
          </a:xfrm>
          <a:prstGeom prst="rect">
            <a:avLst/>
          </a:prstGeom>
        </p:spPr>
        <p:txBody>
          <a:bodyPr anchorCtr="0" anchor="ctr" bIns="0" lIns="0" spcFirstLastPara="1" rIns="91425" wrap="square" tIns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2200">
                <a:solidFill>
                  <a:schemeClr val="dk1"/>
                </a:solidFill>
              </a:defRPr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2200">
                <a:solidFill>
                  <a:schemeClr val="dk1"/>
                </a:solidFill>
              </a:defRPr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2200">
                <a:solidFill>
                  <a:schemeClr val="dk1"/>
                </a:solidFill>
              </a:defRPr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2200">
                <a:solidFill>
                  <a:schemeClr val="dk1"/>
                </a:solidFill>
              </a:defRPr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2200">
                <a:solidFill>
                  <a:schemeClr val="dk1"/>
                </a:solidFill>
              </a:defRPr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2200">
                <a:solidFill>
                  <a:schemeClr val="dk1"/>
                </a:solidFill>
              </a:defRPr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2200">
                <a:solidFill>
                  <a:schemeClr val="dk1"/>
                </a:solidFill>
              </a:defRPr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2200">
                <a:solidFill>
                  <a:schemeClr val="dk1"/>
                </a:solidFill>
              </a:defRPr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2200"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- Alt 1">
  <p:cSld name="BLANK_1_1_1_1_1_1_1_1">
    <p:bg>
      <p:bgPr>
        <a:solidFill>
          <a:schemeClr val="accent2"/>
        </a:solidFill>
      </p:bgPr>
    </p:bg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50"/>
          <p:cNvSpPr/>
          <p:nvPr/>
        </p:nvSpPr>
        <p:spPr>
          <a:xfrm>
            <a:off x="99900" y="99900"/>
            <a:ext cx="8944200" cy="4936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Quantico"/>
              <a:ea typeface="Quantico"/>
              <a:cs typeface="Quantico"/>
              <a:sym typeface="Quantico"/>
            </a:endParaRPr>
          </a:p>
        </p:txBody>
      </p:sp>
      <p:sp>
        <p:nvSpPr>
          <p:cNvPr id="446" name="Google Shape;446;p50"/>
          <p:cNvSpPr/>
          <p:nvPr/>
        </p:nvSpPr>
        <p:spPr>
          <a:xfrm>
            <a:off x="252300" y="252300"/>
            <a:ext cx="8639400" cy="4631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Quantico"/>
              <a:ea typeface="Quantico"/>
              <a:cs typeface="Quantico"/>
              <a:sym typeface="Quantico"/>
            </a:endParaRPr>
          </a:p>
        </p:txBody>
      </p:sp>
      <p:sp>
        <p:nvSpPr>
          <p:cNvPr id="447" name="Google Shape;447;p50"/>
          <p:cNvSpPr/>
          <p:nvPr/>
        </p:nvSpPr>
        <p:spPr>
          <a:xfrm>
            <a:off x="404700" y="404700"/>
            <a:ext cx="8334600" cy="43269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Quantico"/>
              <a:ea typeface="Quantico"/>
              <a:cs typeface="Quantico"/>
              <a:sym typeface="Quantico"/>
            </a:endParaRPr>
          </a:p>
        </p:txBody>
      </p:sp>
      <p:sp>
        <p:nvSpPr>
          <p:cNvPr id="448" name="Google Shape;448;p50"/>
          <p:cNvSpPr/>
          <p:nvPr/>
        </p:nvSpPr>
        <p:spPr>
          <a:xfrm>
            <a:off x="557100" y="557100"/>
            <a:ext cx="8029800" cy="4022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Quantico"/>
              <a:ea typeface="Quantico"/>
              <a:cs typeface="Quantico"/>
              <a:sym typeface="Quantico"/>
            </a:endParaRPr>
          </a:p>
        </p:txBody>
      </p:sp>
      <p:sp>
        <p:nvSpPr>
          <p:cNvPr id="449" name="Google Shape;449;p50"/>
          <p:cNvSpPr txBox="1"/>
          <p:nvPr>
            <p:ph type="title"/>
          </p:nvPr>
        </p:nvSpPr>
        <p:spPr>
          <a:xfrm>
            <a:off x="941650" y="795275"/>
            <a:ext cx="2861400" cy="8166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2400">
                <a:solidFill>
                  <a:schemeClr val="accent6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24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24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24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24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24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24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24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24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9pPr>
          </a:lstStyle>
          <a:p/>
        </p:txBody>
      </p:sp>
      <p:sp>
        <p:nvSpPr>
          <p:cNvPr id="450" name="Google Shape;450;p50"/>
          <p:cNvSpPr txBox="1"/>
          <p:nvPr>
            <p:ph idx="2" type="title"/>
          </p:nvPr>
        </p:nvSpPr>
        <p:spPr>
          <a:xfrm>
            <a:off x="4399600" y="835425"/>
            <a:ext cx="2703600" cy="7722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2200">
                <a:solidFill>
                  <a:schemeClr val="accent3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2200">
                <a:solidFill>
                  <a:schemeClr val="accent3"/>
                </a:solidFill>
                <a:latin typeface="Quantico"/>
                <a:ea typeface="Quantico"/>
                <a:cs typeface="Quantico"/>
                <a:sym typeface="Quantico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2200">
                <a:solidFill>
                  <a:schemeClr val="accent3"/>
                </a:solidFill>
                <a:latin typeface="Quantico"/>
                <a:ea typeface="Quantico"/>
                <a:cs typeface="Quantico"/>
                <a:sym typeface="Quantico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2200">
                <a:solidFill>
                  <a:schemeClr val="accent3"/>
                </a:solidFill>
                <a:latin typeface="Quantico"/>
                <a:ea typeface="Quantico"/>
                <a:cs typeface="Quantico"/>
                <a:sym typeface="Quantico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2200">
                <a:solidFill>
                  <a:schemeClr val="accent3"/>
                </a:solidFill>
                <a:latin typeface="Quantico"/>
                <a:ea typeface="Quantico"/>
                <a:cs typeface="Quantico"/>
                <a:sym typeface="Quantico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2200">
                <a:solidFill>
                  <a:schemeClr val="accent3"/>
                </a:solidFill>
                <a:latin typeface="Quantico"/>
                <a:ea typeface="Quantico"/>
                <a:cs typeface="Quantico"/>
                <a:sym typeface="Quantico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2200">
                <a:solidFill>
                  <a:schemeClr val="accent3"/>
                </a:solidFill>
                <a:latin typeface="Quantico"/>
                <a:ea typeface="Quantico"/>
                <a:cs typeface="Quantico"/>
                <a:sym typeface="Quantico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2200">
                <a:solidFill>
                  <a:schemeClr val="accent3"/>
                </a:solidFill>
                <a:latin typeface="Quantico"/>
                <a:ea typeface="Quantico"/>
                <a:cs typeface="Quantico"/>
                <a:sym typeface="Quantico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2200">
                <a:solidFill>
                  <a:schemeClr val="accent3"/>
                </a:solidFill>
                <a:latin typeface="Quantico"/>
                <a:ea typeface="Quantico"/>
                <a:cs typeface="Quantico"/>
                <a:sym typeface="Quantico"/>
              </a:defRPr>
            </a:lvl9pPr>
          </a:lstStyle>
          <a:p/>
        </p:txBody>
      </p:sp>
      <p:sp>
        <p:nvSpPr>
          <p:cNvPr id="451" name="Google Shape;451;p50"/>
          <p:cNvSpPr txBox="1"/>
          <p:nvPr>
            <p:ph idx="3" type="title"/>
          </p:nvPr>
        </p:nvSpPr>
        <p:spPr>
          <a:xfrm>
            <a:off x="6496050" y="835425"/>
            <a:ext cx="2703600" cy="7722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2200">
                <a:solidFill>
                  <a:schemeClr val="accent3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2200">
                <a:solidFill>
                  <a:schemeClr val="accent3"/>
                </a:solidFill>
                <a:latin typeface="Quantico"/>
                <a:ea typeface="Quantico"/>
                <a:cs typeface="Quantico"/>
                <a:sym typeface="Quantico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2200">
                <a:solidFill>
                  <a:schemeClr val="accent3"/>
                </a:solidFill>
                <a:latin typeface="Quantico"/>
                <a:ea typeface="Quantico"/>
                <a:cs typeface="Quantico"/>
                <a:sym typeface="Quantico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2200">
                <a:solidFill>
                  <a:schemeClr val="accent3"/>
                </a:solidFill>
                <a:latin typeface="Quantico"/>
                <a:ea typeface="Quantico"/>
                <a:cs typeface="Quantico"/>
                <a:sym typeface="Quantico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2200">
                <a:solidFill>
                  <a:schemeClr val="accent3"/>
                </a:solidFill>
                <a:latin typeface="Quantico"/>
                <a:ea typeface="Quantico"/>
                <a:cs typeface="Quantico"/>
                <a:sym typeface="Quantico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2200">
                <a:solidFill>
                  <a:schemeClr val="accent3"/>
                </a:solidFill>
                <a:latin typeface="Quantico"/>
                <a:ea typeface="Quantico"/>
                <a:cs typeface="Quantico"/>
                <a:sym typeface="Quantico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2200">
                <a:solidFill>
                  <a:schemeClr val="accent3"/>
                </a:solidFill>
                <a:latin typeface="Quantico"/>
                <a:ea typeface="Quantico"/>
                <a:cs typeface="Quantico"/>
                <a:sym typeface="Quantico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2200">
                <a:solidFill>
                  <a:schemeClr val="accent3"/>
                </a:solidFill>
                <a:latin typeface="Quantico"/>
                <a:ea typeface="Quantico"/>
                <a:cs typeface="Quantico"/>
                <a:sym typeface="Quantico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2200">
                <a:solidFill>
                  <a:schemeClr val="accent3"/>
                </a:solidFill>
                <a:latin typeface="Quantico"/>
                <a:ea typeface="Quantico"/>
                <a:cs typeface="Quantico"/>
                <a:sym typeface="Quantico"/>
              </a:defRPr>
            </a:lvl9pPr>
          </a:lstStyle>
          <a:p/>
        </p:txBody>
      </p:sp>
      <p:sp>
        <p:nvSpPr>
          <p:cNvPr id="452" name="Google Shape;452;p50"/>
          <p:cNvSpPr txBox="1"/>
          <p:nvPr>
            <p:ph idx="4" type="title"/>
          </p:nvPr>
        </p:nvSpPr>
        <p:spPr>
          <a:xfrm>
            <a:off x="4385600" y="2797575"/>
            <a:ext cx="2703600" cy="7722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2200">
                <a:solidFill>
                  <a:schemeClr val="accent3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2200">
                <a:solidFill>
                  <a:schemeClr val="accent3"/>
                </a:solidFill>
                <a:latin typeface="Quantico"/>
                <a:ea typeface="Quantico"/>
                <a:cs typeface="Quantico"/>
                <a:sym typeface="Quantico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2200">
                <a:solidFill>
                  <a:schemeClr val="accent3"/>
                </a:solidFill>
                <a:latin typeface="Quantico"/>
                <a:ea typeface="Quantico"/>
                <a:cs typeface="Quantico"/>
                <a:sym typeface="Quantico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2200">
                <a:solidFill>
                  <a:schemeClr val="accent3"/>
                </a:solidFill>
                <a:latin typeface="Quantico"/>
                <a:ea typeface="Quantico"/>
                <a:cs typeface="Quantico"/>
                <a:sym typeface="Quantico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2200">
                <a:solidFill>
                  <a:schemeClr val="accent3"/>
                </a:solidFill>
                <a:latin typeface="Quantico"/>
                <a:ea typeface="Quantico"/>
                <a:cs typeface="Quantico"/>
                <a:sym typeface="Quantico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2200">
                <a:solidFill>
                  <a:schemeClr val="accent3"/>
                </a:solidFill>
                <a:latin typeface="Quantico"/>
                <a:ea typeface="Quantico"/>
                <a:cs typeface="Quantico"/>
                <a:sym typeface="Quantico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2200">
                <a:solidFill>
                  <a:schemeClr val="accent3"/>
                </a:solidFill>
                <a:latin typeface="Quantico"/>
                <a:ea typeface="Quantico"/>
                <a:cs typeface="Quantico"/>
                <a:sym typeface="Quantico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2200">
                <a:solidFill>
                  <a:schemeClr val="accent3"/>
                </a:solidFill>
                <a:latin typeface="Quantico"/>
                <a:ea typeface="Quantico"/>
                <a:cs typeface="Quantico"/>
                <a:sym typeface="Quantico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2200">
                <a:solidFill>
                  <a:schemeClr val="accent3"/>
                </a:solidFill>
                <a:latin typeface="Quantico"/>
                <a:ea typeface="Quantico"/>
                <a:cs typeface="Quantico"/>
                <a:sym typeface="Quantico"/>
              </a:defRPr>
            </a:lvl9pPr>
          </a:lstStyle>
          <a:p/>
        </p:txBody>
      </p:sp>
      <p:sp>
        <p:nvSpPr>
          <p:cNvPr id="453" name="Google Shape;453;p50"/>
          <p:cNvSpPr txBox="1"/>
          <p:nvPr>
            <p:ph idx="5" type="title"/>
          </p:nvPr>
        </p:nvSpPr>
        <p:spPr>
          <a:xfrm>
            <a:off x="6496050" y="2797575"/>
            <a:ext cx="2703600" cy="7722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2200">
                <a:solidFill>
                  <a:schemeClr val="accent3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2200">
                <a:solidFill>
                  <a:schemeClr val="accent3"/>
                </a:solidFill>
                <a:latin typeface="Quantico"/>
                <a:ea typeface="Quantico"/>
                <a:cs typeface="Quantico"/>
                <a:sym typeface="Quantico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2200">
                <a:solidFill>
                  <a:schemeClr val="accent3"/>
                </a:solidFill>
                <a:latin typeface="Quantico"/>
                <a:ea typeface="Quantico"/>
                <a:cs typeface="Quantico"/>
                <a:sym typeface="Quantico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2200">
                <a:solidFill>
                  <a:schemeClr val="accent3"/>
                </a:solidFill>
                <a:latin typeface="Quantico"/>
                <a:ea typeface="Quantico"/>
                <a:cs typeface="Quantico"/>
                <a:sym typeface="Quantico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2200">
                <a:solidFill>
                  <a:schemeClr val="accent3"/>
                </a:solidFill>
                <a:latin typeface="Quantico"/>
                <a:ea typeface="Quantico"/>
                <a:cs typeface="Quantico"/>
                <a:sym typeface="Quantico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2200">
                <a:solidFill>
                  <a:schemeClr val="accent3"/>
                </a:solidFill>
                <a:latin typeface="Quantico"/>
                <a:ea typeface="Quantico"/>
                <a:cs typeface="Quantico"/>
                <a:sym typeface="Quantico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2200">
                <a:solidFill>
                  <a:schemeClr val="accent3"/>
                </a:solidFill>
                <a:latin typeface="Quantico"/>
                <a:ea typeface="Quantico"/>
                <a:cs typeface="Quantico"/>
                <a:sym typeface="Quantico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2200">
                <a:solidFill>
                  <a:schemeClr val="accent3"/>
                </a:solidFill>
                <a:latin typeface="Quantico"/>
                <a:ea typeface="Quantico"/>
                <a:cs typeface="Quantico"/>
                <a:sym typeface="Quantico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2200">
                <a:solidFill>
                  <a:schemeClr val="accent3"/>
                </a:solidFill>
                <a:latin typeface="Quantico"/>
                <a:ea typeface="Quantico"/>
                <a:cs typeface="Quantico"/>
                <a:sym typeface="Quantico"/>
              </a:defRPr>
            </a:lvl9pPr>
          </a:lstStyle>
          <a:p/>
        </p:txBody>
      </p:sp>
      <p:sp>
        <p:nvSpPr>
          <p:cNvPr id="454" name="Google Shape;454;p50"/>
          <p:cNvSpPr txBox="1"/>
          <p:nvPr>
            <p:ph idx="6" type="title"/>
          </p:nvPr>
        </p:nvSpPr>
        <p:spPr>
          <a:xfrm>
            <a:off x="4423700" y="1379550"/>
            <a:ext cx="1703700" cy="7722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100"/>
              <a:buFont typeface="Lato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100"/>
              <a:buFont typeface="Lato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100"/>
              <a:buFont typeface="Lato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100"/>
              <a:buFont typeface="Lato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100"/>
              <a:buFont typeface="Lato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100"/>
              <a:buFont typeface="Lato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100"/>
              <a:buFont typeface="Lato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100"/>
              <a:buFont typeface="Lato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100"/>
              <a:buFont typeface="Lato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455" name="Google Shape;455;p50"/>
          <p:cNvSpPr txBox="1"/>
          <p:nvPr>
            <p:ph idx="7" type="title"/>
          </p:nvPr>
        </p:nvSpPr>
        <p:spPr>
          <a:xfrm>
            <a:off x="6562725" y="1379550"/>
            <a:ext cx="1703700" cy="7722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100"/>
              <a:buFont typeface="Lato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100"/>
              <a:buFont typeface="Lato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100"/>
              <a:buFont typeface="Lato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100"/>
              <a:buFont typeface="Lato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100"/>
              <a:buFont typeface="Lato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100"/>
              <a:buFont typeface="Lato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100"/>
              <a:buFont typeface="Lato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100"/>
              <a:buFont typeface="Lato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100"/>
              <a:buFont typeface="Lato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456" name="Google Shape;456;p50"/>
          <p:cNvSpPr txBox="1"/>
          <p:nvPr>
            <p:ph idx="8" type="title"/>
          </p:nvPr>
        </p:nvSpPr>
        <p:spPr>
          <a:xfrm>
            <a:off x="4423700" y="3341700"/>
            <a:ext cx="1703700" cy="7722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100"/>
              <a:buFont typeface="Lato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100"/>
              <a:buFont typeface="Lato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100"/>
              <a:buFont typeface="Lato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100"/>
              <a:buFont typeface="Lato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100"/>
              <a:buFont typeface="Lato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100"/>
              <a:buFont typeface="Lato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100"/>
              <a:buFont typeface="Lato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100"/>
              <a:buFont typeface="Lato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100"/>
              <a:buFont typeface="Lato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457" name="Google Shape;457;p50"/>
          <p:cNvSpPr txBox="1"/>
          <p:nvPr>
            <p:ph idx="9" type="title"/>
          </p:nvPr>
        </p:nvSpPr>
        <p:spPr>
          <a:xfrm>
            <a:off x="6562725" y="3341688"/>
            <a:ext cx="1703700" cy="7722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100"/>
              <a:buFont typeface="Lato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100"/>
              <a:buFont typeface="Lato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100"/>
              <a:buFont typeface="Lato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100"/>
              <a:buFont typeface="Lato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100"/>
              <a:buFont typeface="Lato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100"/>
              <a:buFont typeface="Lato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100"/>
              <a:buFont typeface="Lato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100"/>
              <a:buFont typeface="Lato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100"/>
              <a:buFont typeface="Lato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458" name="Google Shape;458;p50"/>
          <p:cNvSpPr txBox="1"/>
          <p:nvPr>
            <p:ph idx="13" type="title"/>
          </p:nvPr>
        </p:nvSpPr>
        <p:spPr>
          <a:xfrm>
            <a:off x="966700" y="1417525"/>
            <a:ext cx="2072700" cy="17052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100"/>
              <a:buFont typeface="Lato"/>
              <a:buNone/>
              <a:defRPr sz="12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100"/>
              <a:buFont typeface="Lato"/>
              <a:buNone/>
              <a:defRPr sz="12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100"/>
              <a:buFont typeface="Lato"/>
              <a:buNone/>
              <a:defRPr sz="12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100"/>
              <a:buFont typeface="Lato"/>
              <a:buNone/>
              <a:defRPr sz="12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100"/>
              <a:buFont typeface="Lato"/>
              <a:buNone/>
              <a:defRPr sz="12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100"/>
              <a:buFont typeface="Lato"/>
              <a:buNone/>
              <a:defRPr sz="12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100"/>
              <a:buFont typeface="Lato"/>
              <a:buNone/>
              <a:defRPr sz="12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100"/>
              <a:buFont typeface="Lato"/>
              <a:buNone/>
              <a:defRPr sz="12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100"/>
              <a:buFont typeface="Lato"/>
              <a:buNone/>
              <a:defRPr sz="12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- Alt 2">
  <p:cSld name="BLANK_1_1_1_1_1_1_1_1_1_1_1_1_1_1_1_1_1_1_1_1">
    <p:bg>
      <p:bgPr>
        <a:solidFill>
          <a:schemeClr val="dk2"/>
        </a:solidFill>
      </p:bgPr>
    </p:bg>
    <p:spTree>
      <p:nvGrpSpPr>
        <p:cNvPr id="459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51"/>
          <p:cNvSpPr/>
          <p:nvPr/>
        </p:nvSpPr>
        <p:spPr>
          <a:xfrm>
            <a:off x="5404500" y="-50"/>
            <a:ext cx="37395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Quantico"/>
              <a:ea typeface="Quantico"/>
              <a:cs typeface="Quantico"/>
              <a:sym typeface="Quantico"/>
            </a:endParaRPr>
          </a:p>
        </p:txBody>
      </p:sp>
      <p:sp>
        <p:nvSpPr>
          <p:cNvPr id="461" name="Google Shape;461;p51"/>
          <p:cNvSpPr/>
          <p:nvPr/>
        </p:nvSpPr>
        <p:spPr>
          <a:xfrm>
            <a:off x="0" y="1499700"/>
            <a:ext cx="9144000" cy="3645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Quantico"/>
              <a:ea typeface="Quantico"/>
              <a:cs typeface="Quantico"/>
              <a:sym typeface="Quantico"/>
            </a:endParaRPr>
          </a:p>
        </p:txBody>
      </p:sp>
      <p:sp>
        <p:nvSpPr>
          <p:cNvPr id="462" name="Google Shape;462;p51"/>
          <p:cNvSpPr/>
          <p:nvPr/>
        </p:nvSpPr>
        <p:spPr>
          <a:xfrm>
            <a:off x="5404500" y="1499700"/>
            <a:ext cx="3739500" cy="3645000"/>
          </a:xfrm>
          <a:prstGeom prst="snip1Rect">
            <a:avLst>
              <a:gd fmla="val 16667" name="adj"/>
            </a:avLst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Quantico"/>
              <a:ea typeface="Quantico"/>
              <a:cs typeface="Quantico"/>
              <a:sym typeface="Quantico"/>
            </a:endParaRPr>
          </a:p>
        </p:txBody>
      </p:sp>
      <p:sp>
        <p:nvSpPr>
          <p:cNvPr id="463" name="Google Shape;463;p51"/>
          <p:cNvSpPr txBox="1"/>
          <p:nvPr>
            <p:ph idx="1" type="subTitle"/>
          </p:nvPr>
        </p:nvSpPr>
        <p:spPr>
          <a:xfrm>
            <a:off x="5792075" y="1776150"/>
            <a:ext cx="2799600" cy="30921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3700">
                <a:solidFill>
                  <a:schemeClr val="dk1"/>
                </a:solidFill>
                <a:latin typeface="Quantico"/>
                <a:ea typeface="Quantico"/>
                <a:cs typeface="Quantico"/>
                <a:sym typeface="Quantico"/>
              </a:defRPr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3700">
                <a:solidFill>
                  <a:schemeClr val="dk1"/>
                </a:solidFill>
                <a:latin typeface="Quantico"/>
                <a:ea typeface="Quantico"/>
                <a:cs typeface="Quantico"/>
                <a:sym typeface="Quantico"/>
              </a:defRPr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3700">
                <a:solidFill>
                  <a:schemeClr val="dk1"/>
                </a:solidFill>
                <a:latin typeface="Quantico"/>
                <a:ea typeface="Quantico"/>
                <a:cs typeface="Quantico"/>
                <a:sym typeface="Quantico"/>
              </a:defRPr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3700">
                <a:solidFill>
                  <a:schemeClr val="dk1"/>
                </a:solidFill>
                <a:latin typeface="Quantico"/>
                <a:ea typeface="Quantico"/>
                <a:cs typeface="Quantico"/>
                <a:sym typeface="Quantico"/>
              </a:defRPr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3700">
                <a:solidFill>
                  <a:schemeClr val="dk1"/>
                </a:solidFill>
                <a:latin typeface="Quantico"/>
                <a:ea typeface="Quantico"/>
                <a:cs typeface="Quantico"/>
                <a:sym typeface="Quantico"/>
              </a:defRPr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3700">
                <a:solidFill>
                  <a:schemeClr val="dk1"/>
                </a:solidFill>
                <a:latin typeface="Quantico"/>
                <a:ea typeface="Quantico"/>
                <a:cs typeface="Quantico"/>
                <a:sym typeface="Quantico"/>
              </a:defRPr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3700">
                <a:solidFill>
                  <a:schemeClr val="dk1"/>
                </a:solidFill>
                <a:latin typeface="Quantico"/>
                <a:ea typeface="Quantico"/>
                <a:cs typeface="Quantico"/>
                <a:sym typeface="Quantico"/>
              </a:defRPr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3700">
                <a:solidFill>
                  <a:schemeClr val="dk1"/>
                </a:solidFill>
                <a:latin typeface="Quantico"/>
                <a:ea typeface="Quantico"/>
                <a:cs typeface="Quantico"/>
                <a:sym typeface="Quantico"/>
              </a:defRPr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3700">
                <a:solidFill>
                  <a:schemeClr val="dk1"/>
                </a:solidFill>
                <a:latin typeface="Quantico"/>
                <a:ea typeface="Quantico"/>
                <a:cs typeface="Quantico"/>
                <a:sym typeface="Quantico"/>
              </a:defRPr>
            </a:lvl9pPr>
          </a:lstStyle>
          <a:p/>
        </p:txBody>
      </p:sp>
      <p:sp>
        <p:nvSpPr>
          <p:cNvPr id="464" name="Google Shape;464;p51"/>
          <p:cNvSpPr/>
          <p:nvPr>
            <p:ph idx="2" type="pic"/>
          </p:nvPr>
        </p:nvSpPr>
        <p:spPr>
          <a:xfrm>
            <a:off x="1801500" y="1497750"/>
            <a:ext cx="1801500" cy="1822500"/>
          </a:xfrm>
          <a:prstGeom prst="snip1Rect">
            <a:avLst>
              <a:gd fmla="val 17337" name="adj"/>
            </a:avLst>
          </a:prstGeom>
          <a:noFill/>
          <a:ln>
            <a:noFill/>
          </a:ln>
        </p:spPr>
      </p:sp>
      <p:sp>
        <p:nvSpPr>
          <p:cNvPr id="465" name="Google Shape;465;p51"/>
          <p:cNvSpPr/>
          <p:nvPr>
            <p:ph idx="3" type="pic"/>
          </p:nvPr>
        </p:nvSpPr>
        <p:spPr>
          <a:xfrm>
            <a:off x="1801500" y="3320250"/>
            <a:ext cx="1801500" cy="1822500"/>
          </a:xfrm>
          <a:prstGeom prst="snip1Rect">
            <a:avLst>
              <a:gd fmla="val 17337" name="adj"/>
            </a:avLst>
          </a:prstGeom>
          <a:noFill/>
          <a:ln>
            <a:noFill/>
          </a:ln>
        </p:spPr>
      </p:sp>
      <p:sp>
        <p:nvSpPr>
          <p:cNvPr id="466" name="Google Shape;466;p51"/>
          <p:cNvSpPr/>
          <p:nvPr>
            <p:ph idx="4" type="pic"/>
          </p:nvPr>
        </p:nvSpPr>
        <p:spPr>
          <a:xfrm>
            <a:off x="0" y="1497750"/>
            <a:ext cx="1801500" cy="1822500"/>
          </a:xfrm>
          <a:prstGeom prst="snip1Rect">
            <a:avLst>
              <a:gd fmla="val 17337" name="adj"/>
            </a:avLst>
          </a:prstGeom>
          <a:noFill/>
          <a:ln>
            <a:noFill/>
          </a:ln>
        </p:spPr>
      </p:sp>
      <p:sp>
        <p:nvSpPr>
          <p:cNvPr id="467" name="Google Shape;467;p51"/>
          <p:cNvSpPr/>
          <p:nvPr>
            <p:ph idx="5" type="pic"/>
          </p:nvPr>
        </p:nvSpPr>
        <p:spPr>
          <a:xfrm>
            <a:off x="0" y="3320250"/>
            <a:ext cx="1801500" cy="1822500"/>
          </a:xfrm>
          <a:prstGeom prst="snip1Rect">
            <a:avLst>
              <a:gd fmla="val 17337" name="adj"/>
            </a:avLst>
          </a:prstGeom>
          <a:noFill/>
          <a:ln>
            <a:noFill/>
          </a:ln>
        </p:spPr>
      </p:sp>
      <p:sp>
        <p:nvSpPr>
          <p:cNvPr id="468" name="Google Shape;468;p51"/>
          <p:cNvSpPr/>
          <p:nvPr>
            <p:ph idx="6" type="pic"/>
          </p:nvPr>
        </p:nvSpPr>
        <p:spPr>
          <a:xfrm>
            <a:off x="3603000" y="1497750"/>
            <a:ext cx="1801500" cy="1822500"/>
          </a:xfrm>
          <a:prstGeom prst="snip1Rect">
            <a:avLst>
              <a:gd fmla="val 17337" name="adj"/>
            </a:avLst>
          </a:prstGeom>
          <a:noFill/>
          <a:ln>
            <a:noFill/>
          </a:ln>
        </p:spPr>
      </p:sp>
      <p:sp>
        <p:nvSpPr>
          <p:cNvPr id="469" name="Google Shape;469;p51"/>
          <p:cNvSpPr/>
          <p:nvPr>
            <p:ph idx="7" type="pic"/>
          </p:nvPr>
        </p:nvSpPr>
        <p:spPr>
          <a:xfrm>
            <a:off x="3603000" y="3320250"/>
            <a:ext cx="1801500" cy="1822500"/>
          </a:xfrm>
          <a:prstGeom prst="snip1Rect">
            <a:avLst>
              <a:gd fmla="val 17337" name="adj"/>
            </a:avLst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- Alt 3">
  <p:cSld name="BLANK_1_1_1_1_1_1_1_1_1_1_1_1">
    <p:bg>
      <p:bgPr>
        <a:solidFill>
          <a:schemeClr val="lt1"/>
        </a:solidFill>
      </p:bgPr>
    </p:bg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6"/>
          <p:cNvSpPr/>
          <p:nvPr/>
        </p:nvSpPr>
        <p:spPr>
          <a:xfrm>
            <a:off x="5404500" y="-50"/>
            <a:ext cx="37395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Quantico"/>
              <a:ea typeface="Quantico"/>
              <a:cs typeface="Quantico"/>
              <a:sym typeface="Quantico"/>
            </a:endParaRPr>
          </a:p>
        </p:txBody>
      </p:sp>
      <p:sp>
        <p:nvSpPr>
          <p:cNvPr id="50" name="Google Shape;50;p6"/>
          <p:cNvSpPr/>
          <p:nvPr/>
        </p:nvSpPr>
        <p:spPr>
          <a:xfrm>
            <a:off x="0" y="1499700"/>
            <a:ext cx="9144000" cy="3645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Quantico"/>
              <a:ea typeface="Quantico"/>
              <a:cs typeface="Quantico"/>
              <a:sym typeface="Quantico"/>
            </a:endParaRPr>
          </a:p>
        </p:txBody>
      </p:sp>
      <p:sp>
        <p:nvSpPr>
          <p:cNvPr id="51" name="Google Shape;51;p6"/>
          <p:cNvSpPr/>
          <p:nvPr/>
        </p:nvSpPr>
        <p:spPr>
          <a:xfrm>
            <a:off x="5404500" y="1499700"/>
            <a:ext cx="3739500" cy="3645000"/>
          </a:xfrm>
          <a:prstGeom prst="snip1Rect">
            <a:avLst>
              <a:gd fmla="val 16667" name="adj"/>
            </a:avLst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Quantico"/>
              <a:ea typeface="Quantico"/>
              <a:cs typeface="Quantico"/>
              <a:sym typeface="Quantico"/>
            </a:endParaRPr>
          </a:p>
        </p:txBody>
      </p:sp>
      <p:sp>
        <p:nvSpPr>
          <p:cNvPr id="52" name="Google Shape;52;p6"/>
          <p:cNvSpPr txBox="1"/>
          <p:nvPr>
            <p:ph type="title"/>
          </p:nvPr>
        </p:nvSpPr>
        <p:spPr>
          <a:xfrm>
            <a:off x="5821575" y="1709925"/>
            <a:ext cx="2882700" cy="6279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Lato"/>
              <a:buNone/>
              <a:defRPr b="1" sz="2400">
                <a:latin typeface="Lato"/>
                <a:ea typeface="Lato"/>
                <a:cs typeface="Lato"/>
                <a:sym typeface="Lato"/>
              </a:defRPr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1800">
                <a:latin typeface="Quantico"/>
                <a:ea typeface="Quantico"/>
                <a:cs typeface="Quantico"/>
                <a:sym typeface="Quantico"/>
              </a:defRPr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1800">
                <a:latin typeface="Quantico"/>
                <a:ea typeface="Quantico"/>
                <a:cs typeface="Quantico"/>
                <a:sym typeface="Quantico"/>
              </a:defRPr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1800">
                <a:latin typeface="Quantico"/>
                <a:ea typeface="Quantico"/>
                <a:cs typeface="Quantico"/>
                <a:sym typeface="Quantico"/>
              </a:defRPr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1800">
                <a:latin typeface="Quantico"/>
                <a:ea typeface="Quantico"/>
                <a:cs typeface="Quantico"/>
                <a:sym typeface="Quantico"/>
              </a:defRPr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1800">
                <a:latin typeface="Quantico"/>
                <a:ea typeface="Quantico"/>
                <a:cs typeface="Quantico"/>
                <a:sym typeface="Quantico"/>
              </a:defRPr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1800">
                <a:latin typeface="Quantico"/>
                <a:ea typeface="Quantico"/>
                <a:cs typeface="Quantico"/>
                <a:sym typeface="Quantico"/>
              </a:defRPr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1800">
                <a:latin typeface="Quantico"/>
                <a:ea typeface="Quantico"/>
                <a:cs typeface="Quantico"/>
                <a:sym typeface="Quantico"/>
              </a:defRPr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1800">
                <a:latin typeface="Quantico"/>
                <a:ea typeface="Quantico"/>
                <a:cs typeface="Quantico"/>
                <a:sym typeface="Quantico"/>
              </a:defRPr>
            </a:lvl9pPr>
          </a:lstStyle>
          <a:p/>
        </p:txBody>
      </p:sp>
      <p:sp>
        <p:nvSpPr>
          <p:cNvPr id="53" name="Google Shape;53;p6"/>
          <p:cNvSpPr txBox="1"/>
          <p:nvPr>
            <p:ph idx="2" type="title"/>
          </p:nvPr>
        </p:nvSpPr>
        <p:spPr>
          <a:xfrm>
            <a:off x="516600" y="486575"/>
            <a:ext cx="3823500" cy="6780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None/>
              <a:defRPr sz="2400">
                <a:solidFill>
                  <a:schemeClr val="accent6"/>
                </a:solidFill>
              </a:defRPr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None/>
              <a:defRPr sz="24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None/>
              <a:defRPr sz="24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None/>
              <a:defRPr sz="24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None/>
              <a:defRPr sz="24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None/>
              <a:defRPr sz="24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None/>
              <a:defRPr sz="24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None/>
              <a:defRPr sz="24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None/>
              <a:defRPr sz="24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9pPr>
          </a:lstStyle>
          <a:p/>
        </p:txBody>
      </p:sp>
      <p:sp>
        <p:nvSpPr>
          <p:cNvPr id="54" name="Google Shape;54;p6"/>
          <p:cNvSpPr txBox="1"/>
          <p:nvPr>
            <p:ph idx="1" type="subTitle"/>
          </p:nvPr>
        </p:nvSpPr>
        <p:spPr>
          <a:xfrm>
            <a:off x="5821575" y="2476500"/>
            <a:ext cx="2019900" cy="4557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>
                <a:solidFill>
                  <a:schemeClr val="dk1"/>
                </a:solidFill>
              </a:defRPr>
            </a:lvl1pPr>
            <a:lvl2pPr lv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>
                <a:solidFill>
                  <a:schemeClr val="dk1"/>
                </a:solidFill>
              </a:defRPr>
            </a:lvl2pPr>
            <a:lvl3pPr lvl="2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>
                <a:solidFill>
                  <a:schemeClr val="dk1"/>
                </a:solidFill>
              </a:defRPr>
            </a:lvl3pPr>
            <a:lvl4pPr lvl="3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>
                <a:solidFill>
                  <a:schemeClr val="dk1"/>
                </a:solidFill>
              </a:defRPr>
            </a:lvl4pPr>
            <a:lvl5pPr lvl="4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>
                <a:solidFill>
                  <a:schemeClr val="dk1"/>
                </a:solidFill>
              </a:defRPr>
            </a:lvl5pPr>
            <a:lvl6pPr lvl="5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>
                <a:solidFill>
                  <a:schemeClr val="dk1"/>
                </a:solidFill>
              </a:defRPr>
            </a:lvl6pPr>
            <a:lvl7pPr lvl="6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>
                <a:solidFill>
                  <a:schemeClr val="dk1"/>
                </a:solidFill>
              </a:defRPr>
            </a:lvl7pPr>
            <a:lvl8pPr lvl="7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>
                <a:solidFill>
                  <a:schemeClr val="dk1"/>
                </a:solidFill>
              </a:defRPr>
            </a:lvl8pPr>
            <a:lvl9pPr lvl="8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000"/>
              <a:buFont typeface="Lato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5" name="Google Shape;55;p6"/>
          <p:cNvSpPr txBox="1"/>
          <p:nvPr>
            <p:ph idx="3" type="title"/>
          </p:nvPr>
        </p:nvSpPr>
        <p:spPr>
          <a:xfrm>
            <a:off x="5810125" y="3070875"/>
            <a:ext cx="2388600" cy="5295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antico"/>
              <a:buNone/>
              <a:defRPr sz="1400"/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Quantico"/>
              <a:buNone/>
              <a:defRPr>
                <a:latin typeface="Quantico"/>
                <a:ea typeface="Quantico"/>
                <a:cs typeface="Quantico"/>
                <a:sym typeface="Quantico"/>
              </a:defRPr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Quantico"/>
              <a:buNone/>
              <a:defRPr>
                <a:latin typeface="Quantico"/>
                <a:ea typeface="Quantico"/>
                <a:cs typeface="Quantico"/>
                <a:sym typeface="Quantico"/>
              </a:defRPr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Quantico"/>
              <a:buNone/>
              <a:defRPr>
                <a:latin typeface="Quantico"/>
                <a:ea typeface="Quantico"/>
                <a:cs typeface="Quantico"/>
                <a:sym typeface="Quantico"/>
              </a:defRPr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Quantico"/>
              <a:buNone/>
              <a:defRPr>
                <a:latin typeface="Quantico"/>
                <a:ea typeface="Quantico"/>
                <a:cs typeface="Quantico"/>
                <a:sym typeface="Quantico"/>
              </a:defRPr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Quantico"/>
              <a:buNone/>
              <a:defRPr>
                <a:latin typeface="Quantico"/>
                <a:ea typeface="Quantico"/>
                <a:cs typeface="Quantico"/>
                <a:sym typeface="Quantico"/>
              </a:defRPr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Quantico"/>
              <a:buNone/>
              <a:defRPr>
                <a:latin typeface="Quantico"/>
                <a:ea typeface="Quantico"/>
                <a:cs typeface="Quantico"/>
                <a:sym typeface="Quantico"/>
              </a:defRPr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Quantico"/>
              <a:buNone/>
              <a:defRPr>
                <a:latin typeface="Quantico"/>
                <a:ea typeface="Quantico"/>
                <a:cs typeface="Quantico"/>
                <a:sym typeface="Quantico"/>
              </a:defRPr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Quantico"/>
              <a:buNone/>
              <a:defRPr>
                <a:latin typeface="Quantico"/>
                <a:ea typeface="Quantico"/>
                <a:cs typeface="Quantico"/>
                <a:sym typeface="Quantico"/>
              </a:defRPr>
            </a:lvl9pPr>
          </a:lstStyle>
          <a:p/>
        </p:txBody>
      </p:sp>
      <p:sp>
        <p:nvSpPr>
          <p:cNvPr id="56" name="Google Shape;56;p6"/>
          <p:cNvSpPr txBox="1"/>
          <p:nvPr>
            <p:ph idx="4" type="subTitle"/>
          </p:nvPr>
        </p:nvSpPr>
        <p:spPr>
          <a:xfrm>
            <a:off x="5821575" y="3426050"/>
            <a:ext cx="2650500" cy="8982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>
                <a:solidFill>
                  <a:schemeClr val="dk1"/>
                </a:solidFill>
              </a:defRPr>
            </a:lvl1pPr>
            <a:lvl2pPr lv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>
                <a:solidFill>
                  <a:schemeClr val="dk1"/>
                </a:solidFill>
              </a:defRPr>
            </a:lvl2pPr>
            <a:lvl3pPr lvl="2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>
                <a:solidFill>
                  <a:schemeClr val="dk1"/>
                </a:solidFill>
              </a:defRPr>
            </a:lvl3pPr>
            <a:lvl4pPr lvl="3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>
                <a:solidFill>
                  <a:schemeClr val="dk1"/>
                </a:solidFill>
              </a:defRPr>
            </a:lvl4pPr>
            <a:lvl5pPr lvl="4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>
                <a:solidFill>
                  <a:schemeClr val="dk1"/>
                </a:solidFill>
              </a:defRPr>
            </a:lvl5pPr>
            <a:lvl6pPr lvl="5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>
                <a:solidFill>
                  <a:schemeClr val="dk1"/>
                </a:solidFill>
              </a:defRPr>
            </a:lvl6pPr>
            <a:lvl7pPr lvl="6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>
                <a:solidFill>
                  <a:schemeClr val="dk1"/>
                </a:solidFill>
              </a:defRPr>
            </a:lvl7pPr>
            <a:lvl8pPr lvl="7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>
                <a:solidFill>
                  <a:schemeClr val="dk1"/>
                </a:solidFill>
              </a:defRPr>
            </a:lvl8pPr>
            <a:lvl9pPr lvl="8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0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7" name="Google Shape;57;p6"/>
          <p:cNvSpPr/>
          <p:nvPr>
            <p:ph idx="5" type="pic"/>
          </p:nvPr>
        </p:nvSpPr>
        <p:spPr>
          <a:xfrm>
            <a:off x="0" y="1502400"/>
            <a:ext cx="5404500" cy="3639600"/>
          </a:xfrm>
          <a:prstGeom prst="snip1Rect">
            <a:avLst>
              <a:gd fmla="val 16026" name="adj"/>
            </a:avLst>
          </a:prstGeom>
          <a:noFill/>
          <a:ln>
            <a:noFill/>
          </a:ln>
        </p:spPr>
      </p:sp>
      <p:sp>
        <p:nvSpPr>
          <p:cNvPr id="58" name="Google Shape;58;p6"/>
          <p:cNvSpPr txBox="1"/>
          <p:nvPr>
            <p:ph idx="6" type="subTitle"/>
          </p:nvPr>
        </p:nvSpPr>
        <p:spPr>
          <a:xfrm>
            <a:off x="5794900" y="4333425"/>
            <a:ext cx="2718300" cy="3540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antico"/>
              <a:buNone/>
              <a:defRPr sz="1400">
                <a:solidFill>
                  <a:schemeClr val="dk1"/>
                </a:solidFill>
                <a:latin typeface="Quantico"/>
                <a:ea typeface="Quantico"/>
                <a:cs typeface="Quantico"/>
                <a:sym typeface="Quantico"/>
              </a:defRPr>
            </a:lvl1pPr>
            <a:lvl2pPr lv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>
                <a:solidFill>
                  <a:schemeClr val="dk1"/>
                </a:solidFill>
              </a:defRPr>
            </a:lvl2pPr>
            <a:lvl3pPr lvl="2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>
                <a:solidFill>
                  <a:schemeClr val="dk1"/>
                </a:solidFill>
              </a:defRPr>
            </a:lvl3pPr>
            <a:lvl4pPr lvl="3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>
                <a:solidFill>
                  <a:schemeClr val="dk1"/>
                </a:solidFill>
              </a:defRPr>
            </a:lvl4pPr>
            <a:lvl5pPr lvl="4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>
                <a:solidFill>
                  <a:schemeClr val="dk1"/>
                </a:solidFill>
              </a:defRPr>
            </a:lvl5pPr>
            <a:lvl6pPr lvl="5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>
                <a:solidFill>
                  <a:schemeClr val="dk1"/>
                </a:solidFill>
              </a:defRPr>
            </a:lvl6pPr>
            <a:lvl7pPr lvl="6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>
                <a:solidFill>
                  <a:schemeClr val="dk1"/>
                </a:solidFill>
              </a:defRPr>
            </a:lvl7pPr>
            <a:lvl8pPr lvl="7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>
                <a:solidFill>
                  <a:schemeClr val="dk1"/>
                </a:solidFill>
              </a:defRPr>
            </a:lvl8pPr>
            <a:lvl9pPr lvl="8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0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9" name="Google Shape;59;p6"/>
          <p:cNvSpPr txBox="1"/>
          <p:nvPr>
            <p:ph idx="7" type="subTitle"/>
          </p:nvPr>
        </p:nvSpPr>
        <p:spPr>
          <a:xfrm>
            <a:off x="5821575" y="4501450"/>
            <a:ext cx="2650500" cy="8982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>
                <a:solidFill>
                  <a:schemeClr val="dk1"/>
                </a:solidFill>
              </a:defRPr>
            </a:lvl1pPr>
            <a:lvl2pPr lv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>
                <a:solidFill>
                  <a:schemeClr val="dk1"/>
                </a:solidFill>
              </a:defRPr>
            </a:lvl2pPr>
            <a:lvl3pPr lvl="2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>
                <a:solidFill>
                  <a:schemeClr val="dk1"/>
                </a:solidFill>
              </a:defRPr>
            </a:lvl3pPr>
            <a:lvl4pPr lvl="3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>
                <a:solidFill>
                  <a:schemeClr val="dk1"/>
                </a:solidFill>
              </a:defRPr>
            </a:lvl4pPr>
            <a:lvl5pPr lvl="4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>
                <a:solidFill>
                  <a:schemeClr val="dk1"/>
                </a:solidFill>
              </a:defRPr>
            </a:lvl5pPr>
            <a:lvl6pPr lvl="5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>
                <a:solidFill>
                  <a:schemeClr val="dk1"/>
                </a:solidFill>
              </a:defRPr>
            </a:lvl6pPr>
            <a:lvl7pPr lvl="6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>
                <a:solidFill>
                  <a:schemeClr val="dk1"/>
                </a:solidFill>
              </a:defRPr>
            </a:lvl7pPr>
            <a:lvl8pPr lvl="7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>
                <a:solidFill>
                  <a:schemeClr val="dk1"/>
                </a:solidFill>
              </a:defRPr>
            </a:lvl8pPr>
            <a:lvl9pPr lvl="8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0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- Alt 3">
  <p:cSld name="BLANK_1_1_1_1_1_1_1_1_1_1_1_1">
    <p:bg>
      <p:bgPr>
        <a:solidFill>
          <a:schemeClr val="lt1"/>
        </a:solidFill>
      </p:bgPr>
    </p:bg>
    <p:spTree>
      <p:nvGrpSpPr>
        <p:cNvPr id="470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52"/>
          <p:cNvSpPr/>
          <p:nvPr/>
        </p:nvSpPr>
        <p:spPr>
          <a:xfrm>
            <a:off x="5404500" y="-50"/>
            <a:ext cx="37395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Quantico"/>
              <a:ea typeface="Quantico"/>
              <a:cs typeface="Quantico"/>
              <a:sym typeface="Quantico"/>
            </a:endParaRPr>
          </a:p>
        </p:txBody>
      </p:sp>
      <p:sp>
        <p:nvSpPr>
          <p:cNvPr id="472" name="Google Shape;472;p52"/>
          <p:cNvSpPr/>
          <p:nvPr/>
        </p:nvSpPr>
        <p:spPr>
          <a:xfrm>
            <a:off x="0" y="1499700"/>
            <a:ext cx="9144000" cy="3645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Quantico"/>
              <a:ea typeface="Quantico"/>
              <a:cs typeface="Quantico"/>
              <a:sym typeface="Quantico"/>
            </a:endParaRPr>
          </a:p>
        </p:txBody>
      </p:sp>
      <p:sp>
        <p:nvSpPr>
          <p:cNvPr id="473" name="Google Shape;473;p52"/>
          <p:cNvSpPr/>
          <p:nvPr/>
        </p:nvSpPr>
        <p:spPr>
          <a:xfrm>
            <a:off x="5404500" y="1499700"/>
            <a:ext cx="3739500" cy="3645000"/>
          </a:xfrm>
          <a:prstGeom prst="snip1Rect">
            <a:avLst>
              <a:gd fmla="val 16667" name="adj"/>
            </a:avLst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Quantico"/>
              <a:ea typeface="Quantico"/>
              <a:cs typeface="Quantico"/>
              <a:sym typeface="Quantico"/>
            </a:endParaRPr>
          </a:p>
        </p:txBody>
      </p:sp>
      <p:sp>
        <p:nvSpPr>
          <p:cNvPr id="474" name="Google Shape;474;p52"/>
          <p:cNvSpPr txBox="1"/>
          <p:nvPr>
            <p:ph type="title"/>
          </p:nvPr>
        </p:nvSpPr>
        <p:spPr>
          <a:xfrm>
            <a:off x="5821575" y="1709925"/>
            <a:ext cx="2882700" cy="6279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Lato"/>
              <a:buNone/>
              <a:defRPr b="1" sz="2400">
                <a:latin typeface="Lato"/>
                <a:ea typeface="Lato"/>
                <a:cs typeface="Lato"/>
                <a:sym typeface="Lato"/>
              </a:defRPr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1800">
                <a:latin typeface="Quantico"/>
                <a:ea typeface="Quantico"/>
                <a:cs typeface="Quantico"/>
                <a:sym typeface="Quantico"/>
              </a:defRPr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1800">
                <a:latin typeface="Quantico"/>
                <a:ea typeface="Quantico"/>
                <a:cs typeface="Quantico"/>
                <a:sym typeface="Quantico"/>
              </a:defRPr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1800">
                <a:latin typeface="Quantico"/>
                <a:ea typeface="Quantico"/>
                <a:cs typeface="Quantico"/>
                <a:sym typeface="Quantico"/>
              </a:defRPr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1800">
                <a:latin typeface="Quantico"/>
                <a:ea typeface="Quantico"/>
                <a:cs typeface="Quantico"/>
                <a:sym typeface="Quantico"/>
              </a:defRPr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1800">
                <a:latin typeface="Quantico"/>
                <a:ea typeface="Quantico"/>
                <a:cs typeface="Quantico"/>
                <a:sym typeface="Quantico"/>
              </a:defRPr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1800">
                <a:latin typeface="Quantico"/>
                <a:ea typeface="Quantico"/>
                <a:cs typeface="Quantico"/>
                <a:sym typeface="Quantico"/>
              </a:defRPr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1800">
                <a:latin typeface="Quantico"/>
                <a:ea typeface="Quantico"/>
                <a:cs typeface="Quantico"/>
                <a:sym typeface="Quantico"/>
              </a:defRPr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1800">
                <a:latin typeface="Quantico"/>
                <a:ea typeface="Quantico"/>
                <a:cs typeface="Quantico"/>
                <a:sym typeface="Quantico"/>
              </a:defRPr>
            </a:lvl9pPr>
          </a:lstStyle>
          <a:p/>
        </p:txBody>
      </p:sp>
      <p:sp>
        <p:nvSpPr>
          <p:cNvPr id="475" name="Google Shape;475;p52"/>
          <p:cNvSpPr txBox="1"/>
          <p:nvPr>
            <p:ph idx="2" type="title"/>
          </p:nvPr>
        </p:nvSpPr>
        <p:spPr>
          <a:xfrm>
            <a:off x="516600" y="486575"/>
            <a:ext cx="3823500" cy="6780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None/>
              <a:defRPr sz="2400">
                <a:solidFill>
                  <a:schemeClr val="accent6"/>
                </a:solidFill>
              </a:defRPr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None/>
              <a:defRPr sz="24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None/>
              <a:defRPr sz="24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None/>
              <a:defRPr sz="24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None/>
              <a:defRPr sz="24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None/>
              <a:defRPr sz="24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None/>
              <a:defRPr sz="24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None/>
              <a:defRPr sz="24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None/>
              <a:defRPr sz="24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9pPr>
          </a:lstStyle>
          <a:p/>
        </p:txBody>
      </p:sp>
      <p:sp>
        <p:nvSpPr>
          <p:cNvPr id="476" name="Google Shape;476;p52"/>
          <p:cNvSpPr txBox="1"/>
          <p:nvPr>
            <p:ph idx="1" type="subTitle"/>
          </p:nvPr>
        </p:nvSpPr>
        <p:spPr>
          <a:xfrm>
            <a:off x="5821575" y="2476500"/>
            <a:ext cx="2019900" cy="4557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>
                <a:solidFill>
                  <a:schemeClr val="dk1"/>
                </a:solidFill>
              </a:defRPr>
            </a:lvl1pPr>
            <a:lvl2pPr lv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>
                <a:solidFill>
                  <a:schemeClr val="dk1"/>
                </a:solidFill>
              </a:defRPr>
            </a:lvl2pPr>
            <a:lvl3pPr lvl="2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>
                <a:solidFill>
                  <a:schemeClr val="dk1"/>
                </a:solidFill>
              </a:defRPr>
            </a:lvl3pPr>
            <a:lvl4pPr lvl="3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>
                <a:solidFill>
                  <a:schemeClr val="dk1"/>
                </a:solidFill>
              </a:defRPr>
            </a:lvl4pPr>
            <a:lvl5pPr lvl="4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>
                <a:solidFill>
                  <a:schemeClr val="dk1"/>
                </a:solidFill>
              </a:defRPr>
            </a:lvl5pPr>
            <a:lvl6pPr lvl="5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>
                <a:solidFill>
                  <a:schemeClr val="dk1"/>
                </a:solidFill>
              </a:defRPr>
            </a:lvl6pPr>
            <a:lvl7pPr lvl="6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>
                <a:solidFill>
                  <a:schemeClr val="dk1"/>
                </a:solidFill>
              </a:defRPr>
            </a:lvl7pPr>
            <a:lvl8pPr lvl="7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>
                <a:solidFill>
                  <a:schemeClr val="dk1"/>
                </a:solidFill>
              </a:defRPr>
            </a:lvl8pPr>
            <a:lvl9pPr lvl="8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000"/>
              <a:buFont typeface="Lato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77" name="Google Shape;477;p52"/>
          <p:cNvSpPr txBox="1"/>
          <p:nvPr>
            <p:ph idx="3" type="title"/>
          </p:nvPr>
        </p:nvSpPr>
        <p:spPr>
          <a:xfrm>
            <a:off x="5810125" y="3070875"/>
            <a:ext cx="2388600" cy="5295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antico"/>
              <a:buNone/>
              <a:defRPr sz="1400"/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Quantico"/>
              <a:buNone/>
              <a:defRPr>
                <a:latin typeface="Quantico"/>
                <a:ea typeface="Quantico"/>
                <a:cs typeface="Quantico"/>
                <a:sym typeface="Quantico"/>
              </a:defRPr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Quantico"/>
              <a:buNone/>
              <a:defRPr>
                <a:latin typeface="Quantico"/>
                <a:ea typeface="Quantico"/>
                <a:cs typeface="Quantico"/>
                <a:sym typeface="Quantico"/>
              </a:defRPr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Quantico"/>
              <a:buNone/>
              <a:defRPr>
                <a:latin typeface="Quantico"/>
                <a:ea typeface="Quantico"/>
                <a:cs typeface="Quantico"/>
                <a:sym typeface="Quantico"/>
              </a:defRPr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Quantico"/>
              <a:buNone/>
              <a:defRPr>
                <a:latin typeface="Quantico"/>
                <a:ea typeface="Quantico"/>
                <a:cs typeface="Quantico"/>
                <a:sym typeface="Quantico"/>
              </a:defRPr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Quantico"/>
              <a:buNone/>
              <a:defRPr>
                <a:latin typeface="Quantico"/>
                <a:ea typeface="Quantico"/>
                <a:cs typeface="Quantico"/>
                <a:sym typeface="Quantico"/>
              </a:defRPr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Quantico"/>
              <a:buNone/>
              <a:defRPr>
                <a:latin typeface="Quantico"/>
                <a:ea typeface="Quantico"/>
                <a:cs typeface="Quantico"/>
                <a:sym typeface="Quantico"/>
              </a:defRPr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Quantico"/>
              <a:buNone/>
              <a:defRPr>
                <a:latin typeface="Quantico"/>
                <a:ea typeface="Quantico"/>
                <a:cs typeface="Quantico"/>
                <a:sym typeface="Quantico"/>
              </a:defRPr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Quantico"/>
              <a:buNone/>
              <a:defRPr>
                <a:latin typeface="Quantico"/>
                <a:ea typeface="Quantico"/>
                <a:cs typeface="Quantico"/>
                <a:sym typeface="Quantico"/>
              </a:defRPr>
            </a:lvl9pPr>
          </a:lstStyle>
          <a:p/>
        </p:txBody>
      </p:sp>
      <p:sp>
        <p:nvSpPr>
          <p:cNvPr id="478" name="Google Shape;478;p52"/>
          <p:cNvSpPr txBox="1"/>
          <p:nvPr>
            <p:ph idx="4" type="subTitle"/>
          </p:nvPr>
        </p:nvSpPr>
        <p:spPr>
          <a:xfrm>
            <a:off x="5821575" y="3426050"/>
            <a:ext cx="2650500" cy="8982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>
                <a:solidFill>
                  <a:schemeClr val="dk1"/>
                </a:solidFill>
              </a:defRPr>
            </a:lvl1pPr>
            <a:lvl2pPr lv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>
                <a:solidFill>
                  <a:schemeClr val="dk1"/>
                </a:solidFill>
              </a:defRPr>
            </a:lvl2pPr>
            <a:lvl3pPr lvl="2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>
                <a:solidFill>
                  <a:schemeClr val="dk1"/>
                </a:solidFill>
              </a:defRPr>
            </a:lvl3pPr>
            <a:lvl4pPr lvl="3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>
                <a:solidFill>
                  <a:schemeClr val="dk1"/>
                </a:solidFill>
              </a:defRPr>
            </a:lvl4pPr>
            <a:lvl5pPr lvl="4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>
                <a:solidFill>
                  <a:schemeClr val="dk1"/>
                </a:solidFill>
              </a:defRPr>
            </a:lvl5pPr>
            <a:lvl6pPr lvl="5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>
                <a:solidFill>
                  <a:schemeClr val="dk1"/>
                </a:solidFill>
              </a:defRPr>
            </a:lvl6pPr>
            <a:lvl7pPr lvl="6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>
                <a:solidFill>
                  <a:schemeClr val="dk1"/>
                </a:solidFill>
              </a:defRPr>
            </a:lvl7pPr>
            <a:lvl8pPr lvl="7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>
                <a:solidFill>
                  <a:schemeClr val="dk1"/>
                </a:solidFill>
              </a:defRPr>
            </a:lvl8pPr>
            <a:lvl9pPr lvl="8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0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79" name="Google Shape;479;p52"/>
          <p:cNvSpPr/>
          <p:nvPr>
            <p:ph idx="5" type="pic"/>
          </p:nvPr>
        </p:nvSpPr>
        <p:spPr>
          <a:xfrm>
            <a:off x="0" y="1502400"/>
            <a:ext cx="5404500" cy="3639600"/>
          </a:xfrm>
          <a:prstGeom prst="snip1Rect">
            <a:avLst>
              <a:gd fmla="val 16026" name="adj"/>
            </a:avLst>
          </a:prstGeom>
          <a:noFill/>
          <a:ln>
            <a:noFill/>
          </a:ln>
        </p:spPr>
      </p:sp>
      <p:sp>
        <p:nvSpPr>
          <p:cNvPr id="480" name="Google Shape;480;p52"/>
          <p:cNvSpPr txBox="1"/>
          <p:nvPr>
            <p:ph idx="6" type="subTitle"/>
          </p:nvPr>
        </p:nvSpPr>
        <p:spPr>
          <a:xfrm>
            <a:off x="5794900" y="4333425"/>
            <a:ext cx="2718300" cy="3540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antico"/>
              <a:buNone/>
              <a:defRPr sz="1400">
                <a:solidFill>
                  <a:schemeClr val="dk1"/>
                </a:solidFill>
                <a:latin typeface="Quantico"/>
                <a:ea typeface="Quantico"/>
                <a:cs typeface="Quantico"/>
                <a:sym typeface="Quantico"/>
              </a:defRPr>
            </a:lvl1pPr>
            <a:lvl2pPr lv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>
                <a:solidFill>
                  <a:schemeClr val="dk1"/>
                </a:solidFill>
              </a:defRPr>
            </a:lvl2pPr>
            <a:lvl3pPr lvl="2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>
                <a:solidFill>
                  <a:schemeClr val="dk1"/>
                </a:solidFill>
              </a:defRPr>
            </a:lvl3pPr>
            <a:lvl4pPr lvl="3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>
                <a:solidFill>
                  <a:schemeClr val="dk1"/>
                </a:solidFill>
              </a:defRPr>
            </a:lvl4pPr>
            <a:lvl5pPr lvl="4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>
                <a:solidFill>
                  <a:schemeClr val="dk1"/>
                </a:solidFill>
              </a:defRPr>
            </a:lvl5pPr>
            <a:lvl6pPr lvl="5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>
                <a:solidFill>
                  <a:schemeClr val="dk1"/>
                </a:solidFill>
              </a:defRPr>
            </a:lvl6pPr>
            <a:lvl7pPr lvl="6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>
                <a:solidFill>
                  <a:schemeClr val="dk1"/>
                </a:solidFill>
              </a:defRPr>
            </a:lvl7pPr>
            <a:lvl8pPr lvl="7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>
                <a:solidFill>
                  <a:schemeClr val="dk1"/>
                </a:solidFill>
              </a:defRPr>
            </a:lvl8pPr>
            <a:lvl9pPr lvl="8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0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81" name="Google Shape;481;p52"/>
          <p:cNvSpPr txBox="1"/>
          <p:nvPr>
            <p:ph idx="7" type="subTitle"/>
          </p:nvPr>
        </p:nvSpPr>
        <p:spPr>
          <a:xfrm>
            <a:off x="5821575" y="4501450"/>
            <a:ext cx="2650500" cy="8982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>
                <a:solidFill>
                  <a:schemeClr val="dk1"/>
                </a:solidFill>
              </a:defRPr>
            </a:lvl1pPr>
            <a:lvl2pPr lv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>
                <a:solidFill>
                  <a:schemeClr val="dk1"/>
                </a:solidFill>
              </a:defRPr>
            </a:lvl2pPr>
            <a:lvl3pPr lvl="2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>
                <a:solidFill>
                  <a:schemeClr val="dk1"/>
                </a:solidFill>
              </a:defRPr>
            </a:lvl3pPr>
            <a:lvl4pPr lvl="3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>
                <a:solidFill>
                  <a:schemeClr val="dk1"/>
                </a:solidFill>
              </a:defRPr>
            </a:lvl4pPr>
            <a:lvl5pPr lvl="4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>
                <a:solidFill>
                  <a:schemeClr val="dk1"/>
                </a:solidFill>
              </a:defRPr>
            </a:lvl5pPr>
            <a:lvl6pPr lvl="5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>
                <a:solidFill>
                  <a:schemeClr val="dk1"/>
                </a:solidFill>
              </a:defRPr>
            </a:lvl6pPr>
            <a:lvl7pPr lvl="6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>
                <a:solidFill>
                  <a:schemeClr val="dk1"/>
                </a:solidFill>
              </a:defRPr>
            </a:lvl7pPr>
            <a:lvl8pPr lvl="7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>
                <a:solidFill>
                  <a:schemeClr val="dk1"/>
                </a:solidFill>
              </a:defRPr>
            </a:lvl8pPr>
            <a:lvl9pPr lvl="8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0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- Alt 5 ">
  <p:cSld name="BLANK_1_1_1_1_1_1_1">
    <p:bg>
      <p:bgPr>
        <a:solidFill>
          <a:schemeClr val="accent5"/>
        </a:solidFill>
      </p:bgPr>
    </p:bg>
    <p:spTree>
      <p:nvGrpSpPr>
        <p:cNvPr id="482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p53"/>
          <p:cNvSpPr/>
          <p:nvPr/>
        </p:nvSpPr>
        <p:spPr>
          <a:xfrm>
            <a:off x="731650" y="619550"/>
            <a:ext cx="8412300" cy="45252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Quantico"/>
              <a:ea typeface="Quantico"/>
              <a:cs typeface="Quantico"/>
              <a:sym typeface="Quantico"/>
            </a:endParaRPr>
          </a:p>
        </p:txBody>
      </p:sp>
      <p:sp>
        <p:nvSpPr>
          <p:cNvPr id="484" name="Google Shape;484;p53"/>
          <p:cNvSpPr txBox="1"/>
          <p:nvPr>
            <p:ph type="title"/>
          </p:nvPr>
        </p:nvSpPr>
        <p:spPr>
          <a:xfrm>
            <a:off x="920550" y="904500"/>
            <a:ext cx="7226700" cy="9087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7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700">
                <a:latin typeface="Quantico"/>
                <a:ea typeface="Quantico"/>
                <a:cs typeface="Quantico"/>
                <a:sym typeface="Quantic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700">
                <a:latin typeface="Quantico"/>
                <a:ea typeface="Quantico"/>
                <a:cs typeface="Quantico"/>
                <a:sym typeface="Quantic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700">
                <a:latin typeface="Quantico"/>
                <a:ea typeface="Quantico"/>
                <a:cs typeface="Quantico"/>
                <a:sym typeface="Quantic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700">
                <a:latin typeface="Quantico"/>
                <a:ea typeface="Quantico"/>
                <a:cs typeface="Quantico"/>
                <a:sym typeface="Quantic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700">
                <a:latin typeface="Quantico"/>
                <a:ea typeface="Quantico"/>
                <a:cs typeface="Quantico"/>
                <a:sym typeface="Quantic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700">
                <a:latin typeface="Quantico"/>
                <a:ea typeface="Quantico"/>
                <a:cs typeface="Quantico"/>
                <a:sym typeface="Quantic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700">
                <a:latin typeface="Quantico"/>
                <a:ea typeface="Quantico"/>
                <a:cs typeface="Quantico"/>
                <a:sym typeface="Quantic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700">
                <a:latin typeface="Quantico"/>
                <a:ea typeface="Quantico"/>
                <a:cs typeface="Quantico"/>
                <a:sym typeface="Quantico"/>
              </a:defRPr>
            </a:lvl9pPr>
          </a:lstStyle>
          <a:p/>
        </p:txBody>
      </p:sp>
      <p:sp>
        <p:nvSpPr>
          <p:cNvPr id="485" name="Google Shape;485;p53"/>
          <p:cNvSpPr txBox="1"/>
          <p:nvPr>
            <p:ph idx="2" type="title"/>
          </p:nvPr>
        </p:nvSpPr>
        <p:spPr>
          <a:xfrm>
            <a:off x="920550" y="1881950"/>
            <a:ext cx="5228400" cy="19440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None/>
              <a:defRPr sz="1600"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None/>
              <a:defRPr sz="1600">
                <a:latin typeface="Lato"/>
                <a:ea typeface="Lato"/>
                <a:cs typeface="Lato"/>
                <a:sym typeface="La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None/>
              <a:defRPr sz="1600">
                <a:latin typeface="Lato"/>
                <a:ea typeface="Lato"/>
                <a:cs typeface="Lato"/>
                <a:sym typeface="La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None/>
              <a:defRPr sz="1600">
                <a:latin typeface="Lato"/>
                <a:ea typeface="Lato"/>
                <a:cs typeface="Lato"/>
                <a:sym typeface="La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None/>
              <a:defRPr sz="1600">
                <a:latin typeface="Lato"/>
                <a:ea typeface="Lato"/>
                <a:cs typeface="Lato"/>
                <a:sym typeface="La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None/>
              <a:defRPr sz="1600">
                <a:latin typeface="Lato"/>
                <a:ea typeface="Lato"/>
                <a:cs typeface="Lato"/>
                <a:sym typeface="La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None/>
              <a:defRPr sz="1600">
                <a:latin typeface="Lato"/>
                <a:ea typeface="Lato"/>
                <a:cs typeface="Lato"/>
                <a:sym typeface="La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None/>
              <a:defRPr sz="1600">
                <a:latin typeface="Lato"/>
                <a:ea typeface="Lato"/>
                <a:cs typeface="Lato"/>
                <a:sym typeface="La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None/>
              <a:defRPr sz="1600"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486" name="Google Shape;486;p53"/>
          <p:cNvSpPr txBox="1"/>
          <p:nvPr>
            <p:ph idx="1" type="subTitle"/>
          </p:nvPr>
        </p:nvSpPr>
        <p:spPr>
          <a:xfrm>
            <a:off x="920550" y="4518700"/>
            <a:ext cx="1817400" cy="4527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 sz="900">
                <a:solidFill>
                  <a:schemeClr val="dk1"/>
                </a:solidFill>
              </a:defRPr>
            </a:lvl1pPr>
            <a:lvl2pPr lvl="1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 sz="900">
                <a:solidFill>
                  <a:schemeClr val="dk1"/>
                </a:solidFill>
              </a:defRPr>
            </a:lvl2pPr>
            <a:lvl3pPr lvl="2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 sz="900">
                <a:solidFill>
                  <a:schemeClr val="dk1"/>
                </a:solidFill>
              </a:defRPr>
            </a:lvl3pPr>
            <a:lvl4pPr lvl="3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 sz="900">
                <a:solidFill>
                  <a:schemeClr val="dk1"/>
                </a:solidFill>
              </a:defRPr>
            </a:lvl4pPr>
            <a:lvl5pPr lvl="4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 sz="900">
                <a:solidFill>
                  <a:schemeClr val="dk1"/>
                </a:solidFill>
              </a:defRPr>
            </a:lvl5pPr>
            <a:lvl6pPr lvl="5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 sz="900">
                <a:solidFill>
                  <a:schemeClr val="dk1"/>
                </a:solidFill>
              </a:defRPr>
            </a:lvl6pPr>
            <a:lvl7pPr lvl="6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 sz="900">
                <a:solidFill>
                  <a:schemeClr val="dk1"/>
                </a:solidFill>
              </a:defRPr>
            </a:lvl7pPr>
            <a:lvl8pPr lvl="7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 sz="900">
                <a:solidFill>
                  <a:schemeClr val="dk1"/>
                </a:solidFill>
              </a:defRPr>
            </a:lvl8pPr>
            <a:lvl9pPr lvl="8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000"/>
              <a:buFont typeface="Lato"/>
              <a:buNone/>
              <a:defRPr sz="900"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- Alt 6">
  <p:cSld name="BLANK_1_1_1_1_1_1_2">
    <p:bg>
      <p:bgPr>
        <a:solidFill>
          <a:schemeClr val="accent2"/>
        </a:solidFill>
      </p:bgPr>
    </p:bg>
    <p:spTree>
      <p:nvGrpSpPr>
        <p:cNvPr id="487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p54"/>
          <p:cNvSpPr/>
          <p:nvPr/>
        </p:nvSpPr>
        <p:spPr>
          <a:xfrm>
            <a:off x="99900" y="99900"/>
            <a:ext cx="8944200" cy="4936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Quantico"/>
              <a:ea typeface="Quantico"/>
              <a:cs typeface="Quantico"/>
              <a:sym typeface="Quantico"/>
            </a:endParaRPr>
          </a:p>
        </p:txBody>
      </p:sp>
      <p:sp>
        <p:nvSpPr>
          <p:cNvPr id="489" name="Google Shape;489;p54"/>
          <p:cNvSpPr/>
          <p:nvPr/>
        </p:nvSpPr>
        <p:spPr>
          <a:xfrm>
            <a:off x="252300" y="252300"/>
            <a:ext cx="8639400" cy="4631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Quantico"/>
              <a:ea typeface="Quantico"/>
              <a:cs typeface="Quantico"/>
              <a:sym typeface="Quantico"/>
            </a:endParaRPr>
          </a:p>
        </p:txBody>
      </p:sp>
      <p:sp>
        <p:nvSpPr>
          <p:cNvPr id="490" name="Google Shape;490;p54"/>
          <p:cNvSpPr/>
          <p:nvPr/>
        </p:nvSpPr>
        <p:spPr>
          <a:xfrm>
            <a:off x="404700" y="404700"/>
            <a:ext cx="8334600" cy="43269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Quantico"/>
              <a:ea typeface="Quantico"/>
              <a:cs typeface="Quantico"/>
              <a:sym typeface="Quantico"/>
            </a:endParaRPr>
          </a:p>
        </p:txBody>
      </p:sp>
      <p:sp>
        <p:nvSpPr>
          <p:cNvPr id="491" name="Google Shape;491;p54"/>
          <p:cNvSpPr/>
          <p:nvPr/>
        </p:nvSpPr>
        <p:spPr>
          <a:xfrm>
            <a:off x="557100" y="560700"/>
            <a:ext cx="8029800" cy="4022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Quantico"/>
              <a:ea typeface="Quantico"/>
              <a:cs typeface="Quantico"/>
              <a:sym typeface="Quantico"/>
            </a:endParaRPr>
          </a:p>
        </p:txBody>
      </p:sp>
      <p:sp>
        <p:nvSpPr>
          <p:cNvPr id="492" name="Google Shape;492;p54"/>
          <p:cNvSpPr txBox="1"/>
          <p:nvPr>
            <p:ph type="title"/>
          </p:nvPr>
        </p:nvSpPr>
        <p:spPr>
          <a:xfrm>
            <a:off x="910650" y="1462775"/>
            <a:ext cx="7349400" cy="25134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1200" u="sng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1200" u="sng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1200" u="sng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1200" u="sng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1200" u="sng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1200" u="sng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1200" u="sng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1200" u="sng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9pPr>
          </a:lstStyle>
          <a:p/>
        </p:txBody>
      </p:sp>
      <p:sp>
        <p:nvSpPr>
          <p:cNvPr id="493" name="Google Shape;493;p54"/>
          <p:cNvSpPr txBox="1"/>
          <p:nvPr>
            <p:ph idx="1" type="subTitle"/>
          </p:nvPr>
        </p:nvSpPr>
        <p:spPr>
          <a:xfrm>
            <a:off x="948750" y="4188925"/>
            <a:ext cx="1817400" cy="4527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Lato"/>
              <a:buNone/>
              <a:defRPr sz="900">
                <a:solidFill>
                  <a:schemeClr val="accent6"/>
                </a:solidFill>
              </a:defRPr>
            </a:lvl1pPr>
            <a:lvl2pPr lvl="1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Lato"/>
              <a:buNone/>
              <a:defRPr sz="900">
                <a:solidFill>
                  <a:schemeClr val="accent6"/>
                </a:solidFill>
              </a:defRPr>
            </a:lvl2pPr>
            <a:lvl3pPr lvl="2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Lato"/>
              <a:buNone/>
              <a:defRPr sz="900">
                <a:solidFill>
                  <a:schemeClr val="accent6"/>
                </a:solidFill>
              </a:defRPr>
            </a:lvl3pPr>
            <a:lvl4pPr lvl="3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Lato"/>
              <a:buNone/>
              <a:defRPr sz="900">
                <a:solidFill>
                  <a:schemeClr val="accent6"/>
                </a:solidFill>
              </a:defRPr>
            </a:lvl4pPr>
            <a:lvl5pPr lvl="4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Lato"/>
              <a:buNone/>
              <a:defRPr sz="900">
                <a:solidFill>
                  <a:schemeClr val="accent6"/>
                </a:solidFill>
              </a:defRPr>
            </a:lvl5pPr>
            <a:lvl6pPr lvl="5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Lato"/>
              <a:buNone/>
              <a:defRPr sz="900">
                <a:solidFill>
                  <a:schemeClr val="accent6"/>
                </a:solidFill>
              </a:defRPr>
            </a:lvl6pPr>
            <a:lvl7pPr lvl="6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Lato"/>
              <a:buNone/>
              <a:defRPr sz="900">
                <a:solidFill>
                  <a:schemeClr val="accent6"/>
                </a:solidFill>
              </a:defRPr>
            </a:lvl7pPr>
            <a:lvl8pPr lvl="7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Lato"/>
              <a:buNone/>
              <a:defRPr sz="900">
                <a:solidFill>
                  <a:schemeClr val="accent6"/>
                </a:solidFill>
              </a:defRPr>
            </a:lvl8pPr>
            <a:lvl9pPr lvl="8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accent6"/>
              </a:buClr>
              <a:buSzPts val="1000"/>
              <a:buFont typeface="Lato"/>
              <a:buNone/>
              <a:defRPr sz="900">
                <a:solidFill>
                  <a:schemeClr val="accent6"/>
                </a:solidFill>
              </a:defRPr>
            </a:lvl9pPr>
          </a:lstStyle>
          <a:p/>
        </p:txBody>
      </p:sp>
      <p:sp>
        <p:nvSpPr>
          <p:cNvPr id="494" name="Google Shape;494;p54"/>
          <p:cNvSpPr txBox="1"/>
          <p:nvPr>
            <p:ph idx="2" type="title"/>
          </p:nvPr>
        </p:nvSpPr>
        <p:spPr>
          <a:xfrm>
            <a:off x="948750" y="930950"/>
            <a:ext cx="7311300" cy="3156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2400">
                <a:solidFill>
                  <a:schemeClr val="accent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b="1" sz="5200">
                <a:solidFill>
                  <a:schemeClr val="accent3"/>
                </a:solidFill>
                <a:latin typeface="Quantico"/>
                <a:ea typeface="Quantico"/>
                <a:cs typeface="Quantico"/>
                <a:sym typeface="Quantic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b="1" sz="5200">
                <a:solidFill>
                  <a:schemeClr val="accent3"/>
                </a:solidFill>
                <a:latin typeface="Quantico"/>
                <a:ea typeface="Quantico"/>
                <a:cs typeface="Quantico"/>
                <a:sym typeface="Quantic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b="1" sz="5200">
                <a:solidFill>
                  <a:schemeClr val="accent3"/>
                </a:solidFill>
                <a:latin typeface="Quantico"/>
                <a:ea typeface="Quantico"/>
                <a:cs typeface="Quantico"/>
                <a:sym typeface="Quantic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b="1" sz="5200">
                <a:solidFill>
                  <a:schemeClr val="accent3"/>
                </a:solidFill>
                <a:latin typeface="Quantico"/>
                <a:ea typeface="Quantico"/>
                <a:cs typeface="Quantico"/>
                <a:sym typeface="Quantic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b="1" sz="5200">
                <a:solidFill>
                  <a:schemeClr val="accent3"/>
                </a:solidFill>
                <a:latin typeface="Quantico"/>
                <a:ea typeface="Quantico"/>
                <a:cs typeface="Quantico"/>
                <a:sym typeface="Quantic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b="1" sz="5200">
                <a:solidFill>
                  <a:schemeClr val="accent3"/>
                </a:solidFill>
                <a:latin typeface="Quantico"/>
                <a:ea typeface="Quantico"/>
                <a:cs typeface="Quantico"/>
                <a:sym typeface="Quantic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b="1" sz="5200">
                <a:solidFill>
                  <a:schemeClr val="accent3"/>
                </a:solidFill>
                <a:latin typeface="Quantico"/>
                <a:ea typeface="Quantico"/>
                <a:cs typeface="Quantico"/>
                <a:sym typeface="Quantic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b="1" sz="5200">
                <a:solidFill>
                  <a:schemeClr val="accent3"/>
                </a:solidFill>
                <a:latin typeface="Quantico"/>
                <a:ea typeface="Quantico"/>
                <a:cs typeface="Quantico"/>
                <a:sym typeface="Quantic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- Alt 7 ">
  <p:cSld name="CUSTOM_11">
    <p:bg>
      <p:bgPr>
        <a:solidFill>
          <a:schemeClr val="lt2"/>
        </a:solidFill>
      </p:bgPr>
    </p:bg>
    <p:spTree>
      <p:nvGrpSpPr>
        <p:cNvPr id="495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55"/>
          <p:cNvSpPr/>
          <p:nvPr/>
        </p:nvSpPr>
        <p:spPr>
          <a:xfrm>
            <a:off x="5444100" y="2728350"/>
            <a:ext cx="2952300" cy="2033400"/>
          </a:xfrm>
          <a:prstGeom prst="snip1Rect">
            <a:avLst>
              <a:gd fmla="val 13900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Quantico"/>
                <a:ea typeface="Quantico"/>
                <a:cs typeface="Quantico"/>
                <a:sym typeface="Quantico"/>
              </a:rPr>
              <a:t> </a:t>
            </a:r>
            <a:endParaRPr>
              <a:solidFill>
                <a:schemeClr val="dk1"/>
              </a:solidFill>
              <a:latin typeface="Quantico"/>
              <a:ea typeface="Quantico"/>
              <a:cs typeface="Quantico"/>
              <a:sym typeface="Quantico"/>
            </a:endParaRPr>
          </a:p>
        </p:txBody>
      </p:sp>
      <p:sp>
        <p:nvSpPr>
          <p:cNvPr id="497" name="Google Shape;497;p55"/>
          <p:cNvSpPr/>
          <p:nvPr/>
        </p:nvSpPr>
        <p:spPr>
          <a:xfrm>
            <a:off x="0" y="0"/>
            <a:ext cx="9144000" cy="4236000"/>
          </a:xfrm>
          <a:prstGeom prst="snip1Rect">
            <a:avLst>
              <a:gd fmla="val 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Quantico"/>
              <a:ea typeface="Quantico"/>
              <a:cs typeface="Quantico"/>
              <a:sym typeface="Quantico"/>
            </a:endParaRPr>
          </a:p>
        </p:txBody>
      </p:sp>
      <p:sp>
        <p:nvSpPr>
          <p:cNvPr id="498" name="Google Shape;498;p55"/>
          <p:cNvSpPr/>
          <p:nvPr/>
        </p:nvSpPr>
        <p:spPr>
          <a:xfrm>
            <a:off x="5448300" y="694950"/>
            <a:ext cx="2952300" cy="2033400"/>
          </a:xfrm>
          <a:prstGeom prst="snip1Rect">
            <a:avLst>
              <a:gd fmla="val 13900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Quantico"/>
                <a:ea typeface="Quantico"/>
                <a:cs typeface="Quantico"/>
                <a:sym typeface="Quantico"/>
              </a:rPr>
              <a:t> </a:t>
            </a:r>
            <a:endParaRPr>
              <a:solidFill>
                <a:schemeClr val="dk1"/>
              </a:solidFill>
              <a:latin typeface="Quantico"/>
              <a:ea typeface="Quantico"/>
              <a:cs typeface="Quantico"/>
              <a:sym typeface="Quantico"/>
            </a:endParaRPr>
          </a:p>
        </p:txBody>
      </p:sp>
      <p:sp>
        <p:nvSpPr>
          <p:cNvPr id="499" name="Google Shape;499;p55"/>
          <p:cNvSpPr/>
          <p:nvPr/>
        </p:nvSpPr>
        <p:spPr>
          <a:xfrm>
            <a:off x="5438163" y="4761750"/>
            <a:ext cx="2964175" cy="388625"/>
          </a:xfrm>
          <a:custGeom>
            <a:rect b="b" l="l" r="r" t="t"/>
            <a:pathLst>
              <a:path extrusionOk="0" h="15545" w="118567">
                <a:moveTo>
                  <a:pt x="0" y="15545"/>
                </a:moveTo>
                <a:lnTo>
                  <a:pt x="118567" y="15545"/>
                </a:lnTo>
                <a:lnTo>
                  <a:pt x="103022" y="0"/>
                </a:lnTo>
                <a:lnTo>
                  <a:pt x="305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00" name="Google Shape;500;p55"/>
          <p:cNvSpPr/>
          <p:nvPr/>
        </p:nvSpPr>
        <p:spPr>
          <a:xfrm>
            <a:off x="5437625" y="-10675"/>
            <a:ext cx="2971800" cy="708675"/>
          </a:xfrm>
          <a:custGeom>
            <a:rect b="b" l="l" r="r" t="t"/>
            <a:pathLst>
              <a:path extrusionOk="0" h="28347" w="118872">
                <a:moveTo>
                  <a:pt x="0" y="0"/>
                </a:moveTo>
                <a:lnTo>
                  <a:pt x="0" y="28347"/>
                </a:lnTo>
                <a:lnTo>
                  <a:pt x="118872" y="28347"/>
                </a:lnTo>
                <a:lnTo>
                  <a:pt x="118872" y="305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</p:sp>
      <p:sp>
        <p:nvSpPr>
          <p:cNvPr id="501" name="Google Shape;501;p55"/>
          <p:cNvSpPr txBox="1"/>
          <p:nvPr>
            <p:ph type="title"/>
          </p:nvPr>
        </p:nvSpPr>
        <p:spPr>
          <a:xfrm>
            <a:off x="931675" y="907075"/>
            <a:ext cx="4005900" cy="7086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700">
                <a:solidFill>
                  <a:schemeClr val="accent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700">
                <a:solidFill>
                  <a:schemeClr val="accent5"/>
                </a:solidFill>
                <a:latin typeface="Quantico"/>
                <a:ea typeface="Quantico"/>
                <a:cs typeface="Quantico"/>
                <a:sym typeface="Quantic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700">
                <a:solidFill>
                  <a:schemeClr val="accent5"/>
                </a:solidFill>
                <a:latin typeface="Quantico"/>
                <a:ea typeface="Quantico"/>
                <a:cs typeface="Quantico"/>
                <a:sym typeface="Quantic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700">
                <a:solidFill>
                  <a:schemeClr val="accent5"/>
                </a:solidFill>
                <a:latin typeface="Quantico"/>
                <a:ea typeface="Quantico"/>
                <a:cs typeface="Quantico"/>
                <a:sym typeface="Quantic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700">
                <a:solidFill>
                  <a:schemeClr val="accent5"/>
                </a:solidFill>
                <a:latin typeface="Quantico"/>
                <a:ea typeface="Quantico"/>
                <a:cs typeface="Quantico"/>
                <a:sym typeface="Quantic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700">
                <a:solidFill>
                  <a:schemeClr val="accent5"/>
                </a:solidFill>
                <a:latin typeface="Quantico"/>
                <a:ea typeface="Quantico"/>
                <a:cs typeface="Quantico"/>
                <a:sym typeface="Quantic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700">
                <a:solidFill>
                  <a:schemeClr val="accent5"/>
                </a:solidFill>
                <a:latin typeface="Quantico"/>
                <a:ea typeface="Quantico"/>
                <a:cs typeface="Quantico"/>
                <a:sym typeface="Quantic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700">
                <a:solidFill>
                  <a:schemeClr val="accent5"/>
                </a:solidFill>
                <a:latin typeface="Quantico"/>
                <a:ea typeface="Quantico"/>
                <a:cs typeface="Quantico"/>
                <a:sym typeface="Quantic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700">
                <a:solidFill>
                  <a:schemeClr val="accent5"/>
                </a:solidFill>
                <a:latin typeface="Quantico"/>
                <a:ea typeface="Quantico"/>
                <a:cs typeface="Quantico"/>
                <a:sym typeface="Quantico"/>
              </a:defRPr>
            </a:lvl9pPr>
          </a:lstStyle>
          <a:p/>
        </p:txBody>
      </p:sp>
      <p:sp>
        <p:nvSpPr>
          <p:cNvPr id="502" name="Google Shape;502;p55"/>
          <p:cNvSpPr txBox="1"/>
          <p:nvPr>
            <p:ph idx="2" type="title"/>
          </p:nvPr>
        </p:nvSpPr>
        <p:spPr>
          <a:xfrm>
            <a:off x="931675" y="1712050"/>
            <a:ext cx="4005900" cy="17058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Lato"/>
              <a:buNone/>
              <a:defRPr sz="1600">
                <a:solidFill>
                  <a:schemeClr val="accent5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Lato"/>
              <a:buNone/>
              <a:defRPr sz="1600">
                <a:solidFill>
                  <a:schemeClr val="accent5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Lato"/>
              <a:buNone/>
              <a:defRPr sz="1600">
                <a:solidFill>
                  <a:schemeClr val="accent5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Lato"/>
              <a:buNone/>
              <a:defRPr sz="1600">
                <a:solidFill>
                  <a:schemeClr val="accent5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Lato"/>
              <a:buNone/>
              <a:defRPr sz="1600">
                <a:solidFill>
                  <a:schemeClr val="accent5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Lato"/>
              <a:buNone/>
              <a:defRPr sz="1600">
                <a:solidFill>
                  <a:schemeClr val="accent5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Lato"/>
              <a:buNone/>
              <a:defRPr sz="1600">
                <a:solidFill>
                  <a:schemeClr val="accent5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Lato"/>
              <a:buNone/>
              <a:defRPr sz="1600">
                <a:solidFill>
                  <a:schemeClr val="accent5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Lato"/>
              <a:buNone/>
              <a:defRPr sz="1600">
                <a:solidFill>
                  <a:schemeClr val="accent5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- Alt 8 ">
  <p:cSld name="CUSTOM_12">
    <p:bg>
      <p:bgPr>
        <a:solidFill>
          <a:schemeClr val="accent5"/>
        </a:solidFill>
      </p:bgPr>
    </p:bg>
    <p:spTree>
      <p:nvGrpSpPr>
        <p:cNvPr id="503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p56"/>
          <p:cNvSpPr/>
          <p:nvPr/>
        </p:nvSpPr>
        <p:spPr>
          <a:xfrm>
            <a:off x="0" y="0"/>
            <a:ext cx="9144000" cy="4236000"/>
          </a:xfrm>
          <a:prstGeom prst="snip1Rect">
            <a:avLst>
              <a:gd fmla="val 0" name="adj"/>
            </a:avLst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Quantico"/>
              <a:ea typeface="Quantico"/>
              <a:cs typeface="Quantico"/>
              <a:sym typeface="Quantico"/>
            </a:endParaRPr>
          </a:p>
        </p:txBody>
      </p:sp>
      <p:sp>
        <p:nvSpPr>
          <p:cNvPr id="505" name="Google Shape;505;p56"/>
          <p:cNvSpPr/>
          <p:nvPr/>
        </p:nvSpPr>
        <p:spPr>
          <a:xfrm>
            <a:off x="5596500" y="2731400"/>
            <a:ext cx="2952300" cy="2033400"/>
          </a:xfrm>
          <a:prstGeom prst="snip1Rect">
            <a:avLst>
              <a:gd fmla="val 139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Quantico"/>
                <a:ea typeface="Quantico"/>
                <a:cs typeface="Quantico"/>
                <a:sym typeface="Quantico"/>
              </a:rPr>
              <a:t> </a:t>
            </a:r>
            <a:endParaRPr>
              <a:solidFill>
                <a:schemeClr val="dk1"/>
              </a:solidFill>
              <a:latin typeface="Quantico"/>
              <a:ea typeface="Quantico"/>
              <a:cs typeface="Quantico"/>
              <a:sym typeface="Quantico"/>
            </a:endParaRPr>
          </a:p>
        </p:txBody>
      </p:sp>
      <p:sp>
        <p:nvSpPr>
          <p:cNvPr id="506" name="Google Shape;506;p56"/>
          <p:cNvSpPr/>
          <p:nvPr/>
        </p:nvSpPr>
        <p:spPr>
          <a:xfrm>
            <a:off x="5587725" y="698000"/>
            <a:ext cx="2952300" cy="2033400"/>
          </a:xfrm>
          <a:prstGeom prst="snip1Rect">
            <a:avLst>
              <a:gd fmla="val 139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Quantico"/>
                <a:ea typeface="Quantico"/>
                <a:cs typeface="Quantico"/>
                <a:sym typeface="Quantico"/>
              </a:rPr>
              <a:t> </a:t>
            </a:r>
            <a:endParaRPr>
              <a:solidFill>
                <a:schemeClr val="dk1"/>
              </a:solidFill>
              <a:latin typeface="Quantico"/>
              <a:ea typeface="Quantico"/>
              <a:cs typeface="Quantico"/>
              <a:sym typeface="Quantico"/>
            </a:endParaRPr>
          </a:p>
        </p:txBody>
      </p:sp>
      <p:sp>
        <p:nvSpPr>
          <p:cNvPr id="507" name="Google Shape;507;p56"/>
          <p:cNvSpPr txBox="1"/>
          <p:nvPr>
            <p:ph type="title"/>
          </p:nvPr>
        </p:nvSpPr>
        <p:spPr>
          <a:xfrm>
            <a:off x="901475" y="907075"/>
            <a:ext cx="4695000" cy="8625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7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700">
                <a:latin typeface="Quantico"/>
                <a:ea typeface="Quantico"/>
                <a:cs typeface="Quantico"/>
                <a:sym typeface="Quantic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700">
                <a:latin typeface="Quantico"/>
                <a:ea typeface="Quantico"/>
                <a:cs typeface="Quantico"/>
                <a:sym typeface="Quantic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700">
                <a:latin typeface="Quantico"/>
                <a:ea typeface="Quantico"/>
                <a:cs typeface="Quantico"/>
                <a:sym typeface="Quantic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700">
                <a:latin typeface="Quantico"/>
                <a:ea typeface="Quantico"/>
                <a:cs typeface="Quantico"/>
                <a:sym typeface="Quantic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700">
                <a:latin typeface="Quantico"/>
                <a:ea typeface="Quantico"/>
                <a:cs typeface="Quantico"/>
                <a:sym typeface="Quantic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700">
                <a:latin typeface="Quantico"/>
                <a:ea typeface="Quantico"/>
                <a:cs typeface="Quantico"/>
                <a:sym typeface="Quantic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700">
                <a:latin typeface="Quantico"/>
                <a:ea typeface="Quantico"/>
                <a:cs typeface="Quantico"/>
                <a:sym typeface="Quantic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700">
                <a:latin typeface="Quantico"/>
                <a:ea typeface="Quantico"/>
                <a:cs typeface="Quantico"/>
                <a:sym typeface="Quantico"/>
              </a:defRPr>
            </a:lvl9pPr>
          </a:lstStyle>
          <a:p/>
        </p:txBody>
      </p:sp>
      <p:sp>
        <p:nvSpPr>
          <p:cNvPr id="508" name="Google Shape;508;p56"/>
          <p:cNvSpPr txBox="1"/>
          <p:nvPr>
            <p:ph idx="2" type="title"/>
          </p:nvPr>
        </p:nvSpPr>
        <p:spPr>
          <a:xfrm>
            <a:off x="930907" y="1836900"/>
            <a:ext cx="4005900" cy="18795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None/>
              <a:defRPr sz="1600"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None/>
              <a:defRPr sz="1600">
                <a:latin typeface="Lato"/>
                <a:ea typeface="Lato"/>
                <a:cs typeface="Lato"/>
                <a:sym typeface="La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None/>
              <a:defRPr sz="1600">
                <a:latin typeface="Lato"/>
                <a:ea typeface="Lato"/>
                <a:cs typeface="Lato"/>
                <a:sym typeface="La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None/>
              <a:defRPr sz="1600">
                <a:latin typeface="Lato"/>
                <a:ea typeface="Lato"/>
                <a:cs typeface="Lato"/>
                <a:sym typeface="La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None/>
              <a:defRPr sz="1600">
                <a:latin typeface="Lato"/>
                <a:ea typeface="Lato"/>
                <a:cs typeface="Lato"/>
                <a:sym typeface="La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None/>
              <a:defRPr sz="1600">
                <a:latin typeface="Lato"/>
                <a:ea typeface="Lato"/>
                <a:cs typeface="Lato"/>
                <a:sym typeface="La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None/>
              <a:defRPr sz="1600">
                <a:latin typeface="Lato"/>
                <a:ea typeface="Lato"/>
                <a:cs typeface="Lato"/>
                <a:sym typeface="La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None/>
              <a:defRPr sz="1600">
                <a:latin typeface="Lato"/>
                <a:ea typeface="Lato"/>
                <a:cs typeface="Lato"/>
                <a:sym typeface="La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None/>
              <a:defRPr sz="1600"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509" name="Google Shape;509;p56"/>
          <p:cNvSpPr/>
          <p:nvPr/>
        </p:nvSpPr>
        <p:spPr>
          <a:xfrm>
            <a:off x="5586750" y="-10675"/>
            <a:ext cx="2971800" cy="708675"/>
          </a:xfrm>
          <a:custGeom>
            <a:rect b="b" l="l" r="r" t="t"/>
            <a:pathLst>
              <a:path extrusionOk="0" h="28347" w="118872">
                <a:moveTo>
                  <a:pt x="0" y="0"/>
                </a:moveTo>
                <a:lnTo>
                  <a:pt x="0" y="28347"/>
                </a:lnTo>
                <a:lnTo>
                  <a:pt x="118872" y="28347"/>
                </a:lnTo>
                <a:lnTo>
                  <a:pt x="118872" y="30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</p:sp>
      <p:sp>
        <p:nvSpPr>
          <p:cNvPr id="510" name="Google Shape;510;p56"/>
          <p:cNvSpPr/>
          <p:nvPr/>
        </p:nvSpPr>
        <p:spPr>
          <a:xfrm>
            <a:off x="5590563" y="4762500"/>
            <a:ext cx="2964175" cy="388625"/>
          </a:xfrm>
          <a:custGeom>
            <a:rect b="b" l="l" r="r" t="t"/>
            <a:pathLst>
              <a:path extrusionOk="0" h="15545" w="118567">
                <a:moveTo>
                  <a:pt x="0" y="15545"/>
                </a:moveTo>
                <a:lnTo>
                  <a:pt x="118567" y="15545"/>
                </a:lnTo>
                <a:lnTo>
                  <a:pt x="103022" y="0"/>
                </a:lnTo>
                <a:lnTo>
                  <a:pt x="305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Storyboards">
  <p:cSld name="BLANK_1_1_1_1_1_1_1_1_1_1_1_1_1_1_1_1_1">
    <p:bg>
      <p:bgPr>
        <a:solidFill>
          <a:schemeClr val="accent5"/>
        </a:solidFill>
      </p:bgPr>
    </p:bg>
    <p:spTree>
      <p:nvGrpSpPr>
        <p:cNvPr id="51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57"/>
          <p:cNvSpPr/>
          <p:nvPr/>
        </p:nvSpPr>
        <p:spPr>
          <a:xfrm>
            <a:off x="696050" y="619550"/>
            <a:ext cx="8448000" cy="45252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Quantico"/>
              <a:ea typeface="Quantico"/>
              <a:cs typeface="Quantico"/>
              <a:sym typeface="Quantico"/>
            </a:endParaRPr>
          </a:p>
        </p:txBody>
      </p:sp>
      <p:sp>
        <p:nvSpPr>
          <p:cNvPr id="513" name="Google Shape;513;p57"/>
          <p:cNvSpPr/>
          <p:nvPr/>
        </p:nvSpPr>
        <p:spPr>
          <a:xfrm>
            <a:off x="4930700" y="619550"/>
            <a:ext cx="4213200" cy="4525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Quantico"/>
              <a:ea typeface="Quantico"/>
              <a:cs typeface="Quantico"/>
              <a:sym typeface="Quantico"/>
            </a:endParaRPr>
          </a:p>
        </p:txBody>
      </p:sp>
      <p:sp>
        <p:nvSpPr>
          <p:cNvPr id="514" name="Google Shape;514;p57"/>
          <p:cNvSpPr/>
          <p:nvPr>
            <p:ph idx="2" type="pic"/>
          </p:nvPr>
        </p:nvSpPr>
        <p:spPr>
          <a:xfrm flipH="1">
            <a:off x="4930693" y="619550"/>
            <a:ext cx="2100300" cy="1513500"/>
          </a:xfrm>
          <a:prstGeom prst="snip1Rect">
            <a:avLst>
              <a:gd fmla="val 0" name="adj"/>
            </a:avLst>
          </a:prstGeom>
          <a:noFill/>
          <a:ln>
            <a:noFill/>
          </a:ln>
        </p:spPr>
      </p:sp>
      <p:sp>
        <p:nvSpPr>
          <p:cNvPr id="515" name="Google Shape;515;p57"/>
          <p:cNvSpPr txBox="1"/>
          <p:nvPr>
            <p:ph type="title"/>
          </p:nvPr>
        </p:nvSpPr>
        <p:spPr>
          <a:xfrm>
            <a:off x="929475" y="914400"/>
            <a:ext cx="3633000" cy="10773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5500">
                <a:latin typeface="Quantico"/>
                <a:ea typeface="Quantico"/>
                <a:cs typeface="Quantico"/>
                <a:sym typeface="Quantico"/>
              </a:defRPr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5500">
                <a:latin typeface="Quantico"/>
                <a:ea typeface="Quantico"/>
                <a:cs typeface="Quantico"/>
                <a:sym typeface="Quantico"/>
              </a:defRPr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5500">
                <a:latin typeface="Quantico"/>
                <a:ea typeface="Quantico"/>
                <a:cs typeface="Quantico"/>
                <a:sym typeface="Quantico"/>
              </a:defRPr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5500">
                <a:latin typeface="Quantico"/>
                <a:ea typeface="Quantico"/>
                <a:cs typeface="Quantico"/>
                <a:sym typeface="Quantico"/>
              </a:defRPr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5500">
                <a:latin typeface="Quantico"/>
                <a:ea typeface="Quantico"/>
                <a:cs typeface="Quantico"/>
                <a:sym typeface="Quantico"/>
              </a:defRPr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5500">
                <a:latin typeface="Quantico"/>
                <a:ea typeface="Quantico"/>
                <a:cs typeface="Quantico"/>
                <a:sym typeface="Quantico"/>
              </a:defRPr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5500">
                <a:latin typeface="Quantico"/>
                <a:ea typeface="Quantico"/>
                <a:cs typeface="Quantico"/>
                <a:sym typeface="Quantico"/>
              </a:defRPr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5500">
                <a:latin typeface="Quantico"/>
                <a:ea typeface="Quantico"/>
                <a:cs typeface="Quantico"/>
                <a:sym typeface="Quantico"/>
              </a:defRPr>
            </a:lvl9pPr>
          </a:lstStyle>
          <a:p/>
        </p:txBody>
      </p:sp>
      <p:sp>
        <p:nvSpPr>
          <p:cNvPr id="516" name="Google Shape;516;p57"/>
          <p:cNvSpPr/>
          <p:nvPr>
            <p:ph idx="3" type="pic"/>
          </p:nvPr>
        </p:nvSpPr>
        <p:spPr>
          <a:xfrm flipH="1">
            <a:off x="696043" y="2125400"/>
            <a:ext cx="2129100" cy="1513500"/>
          </a:xfrm>
          <a:prstGeom prst="snip1Rect">
            <a:avLst>
              <a:gd fmla="val 0" name="adj"/>
            </a:avLst>
          </a:prstGeom>
          <a:noFill/>
          <a:ln>
            <a:noFill/>
          </a:ln>
        </p:spPr>
      </p:sp>
      <p:sp>
        <p:nvSpPr>
          <p:cNvPr id="517" name="Google Shape;517;p57"/>
          <p:cNvSpPr/>
          <p:nvPr>
            <p:ph idx="4" type="pic"/>
          </p:nvPr>
        </p:nvSpPr>
        <p:spPr>
          <a:xfrm flipH="1">
            <a:off x="4930693" y="3635300"/>
            <a:ext cx="2100300" cy="1513500"/>
          </a:xfrm>
          <a:prstGeom prst="snip1Rect">
            <a:avLst>
              <a:gd fmla="val 0" name="adj"/>
            </a:avLst>
          </a:prstGeom>
          <a:noFill/>
          <a:ln>
            <a:noFill/>
          </a:ln>
        </p:spPr>
      </p:sp>
      <p:sp>
        <p:nvSpPr>
          <p:cNvPr id="518" name="Google Shape;518;p57"/>
          <p:cNvSpPr txBox="1"/>
          <p:nvPr>
            <p:ph idx="5" type="title"/>
          </p:nvPr>
        </p:nvSpPr>
        <p:spPr>
          <a:xfrm>
            <a:off x="7243093" y="851546"/>
            <a:ext cx="1696500" cy="2694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 b="1" sz="1200">
                <a:latin typeface="Lato"/>
                <a:ea typeface="Lato"/>
                <a:cs typeface="Lato"/>
                <a:sym typeface="Lato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 b="1" sz="1200">
                <a:latin typeface="Lato"/>
                <a:ea typeface="Lato"/>
                <a:cs typeface="Lato"/>
                <a:sym typeface="Lato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 b="1" sz="1200">
                <a:latin typeface="Lato"/>
                <a:ea typeface="Lato"/>
                <a:cs typeface="Lato"/>
                <a:sym typeface="Lato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 b="1" sz="1200">
                <a:latin typeface="Lato"/>
                <a:ea typeface="Lato"/>
                <a:cs typeface="Lato"/>
                <a:sym typeface="Lato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 b="1" sz="1200">
                <a:latin typeface="Lato"/>
                <a:ea typeface="Lato"/>
                <a:cs typeface="Lato"/>
                <a:sym typeface="Lato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 b="1" sz="1200">
                <a:latin typeface="Lato"/>
                <a:ea typeface="Lato"/>
                <a:cs typeface="Lato"/>
                <a:sym typeface="Lato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 b="1" sz="1200">
                <a:latin typeface="Lato"/>
                <a:ea typeface="Lato"/>
                <a:cs typeface="Lato"/>
                <a:sym typeface="Lato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 b="1" sz="1200">
                <a:latin typeface="Lato"/>
                <a:ea typeface="Lato"/>
                <a:cs typeface="Lato"/>
                <a:sym typeface="Lato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 b="1" sz="1200"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519" name="Google Shape;519;p57"/>
          <p:cNvSpPr txBox="1"/>
          <p:nvPr>
            <p:ph idx="6" type="title"/>
          </p:nvPr>
        </p:nvSpPr>
        <p:spPr>
          <a:xfrm>
            <a:off x="3257860" y="2361757"/>
            <a:ext cx="1696500" cy="2694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 b="1" sz="1200">
                <a:latin typeface="Lato"/>
                <a:ea typeface="Lato"/>
                <a:cs typeface="Lato"/>
                <a:sym typeface="Lato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 b="1" sz="1200">
                <a:latin typeface="Lato"/>
                <a:ea typeface="Lato"/>
                <a:cs typeface="Lato"/>
                <a:sym typeface="Lato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 b="1" sz="1200">
                <a:latin typeface="Lato"/>
                <a:ea typeface="Lato"/>
                <a:cs typeface="Lato"/>
                <a:sym typeface="Lato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 b="1" sz="1200">
                <a:latin typeface="Lato"/>
                <a:ea typeface="Lato"/>
                <a:cs typeface="Lato"/>
                <a:sym typeface="Lato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 b="1" sz="1200">
                <a:latin typeface="Lato"/>
                <a:ea typeface="Lato"/>
                <a:cs typeface="Lato"/>
                <a:sym typeface="Lato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 b="1" sz="1200">
                <a:latin typeface="Lato"/>
                <a:ea typeface="Lato"/>
                <a:cs typeface="Lato"/>
                <a:sym typeface="Lato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 b="1" sz="1200">
                <a:latin typeface="Lato"/>
                <a:ea typeface="Lato"/>
                <a:cs typeface="Lato"/>
                <a:sym typeface="Lato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 b="1" sz="1200">
                <a:latin typeface="Lato"/>
                <a:ea typeface="Lato"/>
                <a:cs typeface="Lato"/>
                <a:sym typeface="Lato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 b="1" sz="1200"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520" name="Google Shape;520;p57"/>
          <p:cNvSpPr txBox="1"/>
          <p:nvPr>
            <p:ph idx="7" type="title"/>
          </p:nvPr>
        </p:nvSpPr>
        <p:spPr>
          <a:xfrm>
            <a:off x="7229582" y="3878226"/>
            <a:ext cx="1696500" cy="2694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 b="1" sz="1200">
                <a:latin typeface="Lato"/>
                <a:ea typeface="Lato"/>
                <a:cs typeface="Lato"/>
                <a:sym typeface="Lato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 b="1" sz="1200">
                <a:latin typeface="Lato"/>
                <a:ea typeface="Lato"/>
                <a:cs typeface="Lato"/>
                <a:sym typeface="Lato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 b="1" sz="1200">
                <a:latin typeface="Lato"/>
                <a:ea typeface="Lato"/>
                <a:cs typeface="Lato"/>
                <a:sym typeface="Lato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 b="1" sz="1200">
                <a:latin typeface="Lato"/>
                <a:ea typeface="Lato"/>
                <a:cs typeface="Lato"/>
                <a:sym typeface="Lato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 b="1" sz="1200">
                <a:latin typeface="Lato"/>
                <a:ea typeface="Lato"/>
                <a:cs typeface="Lato"/>
                <a:sym typeface="Lato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 b="1" sz="1200">
                <a:latin typeface="Lato"/>
                <a:ea typeface="Lato"/>
                <a:cs typeface="Lato"/>
                <a:sym typeface="Lato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 b="1" sz="1200">
                <a:latin typeface="Lato"/>
                <a:ea typeface="Lato"/>
                <a:cs typeface="Lato"/>
                <a:sym typeface="Lato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 b="1" sz="1200">
                <a:latin typeface="Lato"/>
                <a:ea typeface="Lato"/>
                <a:cs typeface="Lato"/>
                <a:sym typeface="Lato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 b="1" sz="1200"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521" name="Google Shape;521;p57"/>
          <p:cNvSpPr txBox="1"/>
          <p:nvPr>
            <p:ph idx="1" type="body"/>
          </p:nvPr>
        </p:nvSpPr>
        <p:spPr>
          <a:xfrm>
            <a:off x="3257120" y="2663823"/>
            <a:ext cx="1578900" cy="8301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indent="-2921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>
                <a:solidFill>
                  <a:schemeClr val="dk1"/>
                </a:solidFill>
              </a:defRPr>
            </a:lvl1pPr>
            <a:lvl2pPr indent="-292100" lvl="1" marL="9144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>
                <a:solidFill>
                  <a:schemeClr val="dk1"/>
                </a:solidFill>
              </a:defRPr>
            </a:lvl2pPr>
            <a:lvl3pPr indent="-292100" lvl="2" marL="13716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  <a:defRPr>
                <a:solidFill>
                  <a:schemeClr val="dk1"/>
                </a:solidFill>
              </a:defRPr>
            </a:lvl3pPr>
            <a:lvl4pPr indent="-292100" lvl="3" marL="18288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>
                <a:solidFill>
                  <a:schemeClr val="dk1"/>
                </a:solidFill>
              </a:defRPr>
            </a:lvl4pPr>
            <a:lvl5pPr indent="-292100" lvl="4" marL="22860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>
                <a:solidFill>
                  <a:schemeClr val="dk1"/>
                </a:solidFill>
              </a:defRPr>
            </a:lvl5pPr>
            <a:lvl6pPr indent="-292100" lvl="5" marL="27432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  <a:defRPr>
                <a:solidFill>
                  <a:schemeClr val="dk1"/>
                </a:solidFill>
              </a:defRPr>
            </a:lvl6pPr>
            <a:lvl7pPr indent="-292100" lvl="6" marL="32004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>
                <a:solidFill>
                  <a:schemeClr val="dk1"/>
                </a:solidFill>
              </a:defRPr>
            </a:lvl7pPr>
            <a:lvl8pPr indent="-292100" lvl="7" marL="36576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>
                <a:solidFill>
                  <a:schemeClr val="dk1"/>
                </a:solidFill>
              </a:defRPr>
            </a:lvl8pPr>
            <a:lvl9pPr indent="-292100" lvl="8" marL="411480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0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22" name="Google Shape;522;p57"/>
          <p:cNvSpPr txBox="1"/>
          <p:nvPr>
            <p:ph idx="8" type="body"/>
          </p:nvPr>
        </p:nvSpPr>
        <p:spPr>
          <a:xfrm>
            <a:off x="7237317" y="4178575"/>
            <a:ext cx="1784400" cy="8301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indent="-2921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>
                <a:solidFill>
                  <a:schemeClr val="dk1"/>
                </a:solidFill>
              </a:defRPr>
            </a:lvl1pPr>
            <a:lvl2pPr indent="-292100" lvl="1" marL="9144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>
                <a:solidFill>
                  <a:schemeClr val="dk1"/>
                </a:solidFill>
              </a:defRPr>
            </a:lvl2pPr>
            <a:lvl3pPr indent="-292100" lvl="2" marL="13716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  <a:defRPr>
                <a:solidFill>
                  <a:schemeClr val="dk1"/>
                </a:solidFill>
              </a:defRPr>
            </a:lvl3pPr>
            <a:lvl4pPr indent="-292100" lvl="3" marL="18288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>
                <a:solidFill>
                  <a:schemeClr val="dk1"/>
                </a:solidFill>
              </a:defRPr>
            </a:lvl4pPr>
            <a:lvl5pPr indent="-292100" lvl="4" marL="22860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>
                <a:solidFill>
                  <a:schemeClr val="dk1"/>
                </a:solidFill>
              </a:defRPr>
            </a:lvl5pPr>
            <a:lvl6pPr indent="-292100" lvl="5" marL="27432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  <a:defRPr>
                <a:solidFill>
                  <a:schemeClr val="dk1"/>
                </a:solidFill>
              </a:defRPr>
            </a:lvl6pPr>
            <a:lvl7pPr indent="-292100" lvl="6" marL="32004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>
                <a:solidFill>
                  <a:schemeClr val="dk1"/>
                </a:solidFill>
              </a:defRPr>
            </a:lvl7pPr>
            <a:lvl8pPr indent="-292100" lvl="7" marL="36576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>
                <a:solidFill>
                  <a:schemeClr val="dk1"/>
                </a:solidFill>
              </a:defRPr>
            </a:lvl8pPr>
            <a:lvl9pPr indent="-292100" lvl="8" marL="411480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0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23" name="Google Shape;523;p57"/>
          <p:cNvSpPr txBox="1"/>
          <p:nvPr>
            <p:ph idx="9" type="body"/>
          </p:nvPr>
        </p:nvSpPr>
        <p:spPr>
          <a:xfrm>
            <a:off x="7246218" y="1157300"/>
            <a:ext cx="1680000" cy="8301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indent="-2921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>
                <a:solidFill>
                  <a:schemeClr val="dk1"/>
                </a:solidFill>
              </a:defRPr>
            </a:lvl1pPr>
            <a:lvl2pPr indent="-292100" lvl="1" marL="9144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>
                <a:solidFill>
                  <a:schemeClr val="dk1"/>
                </a:solidFill>
              </a:defRPr>
            </a:lvl2pPr>
            <a:lvl3pPr indent="-292100" lvl="2" marL="13716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  <a:defRPr>
                <a:solidFill>
                  <a:schemeClr val="dk1"/>
                </a:solidFill>
              </a:defRPr>
            </a:lvl3pPr>
            <a:lvl4pPr indent="-292100" lvl="3" marL="18288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>
                <a:solidFill>
                  <a:schemeClr val="dk1"/>
                </a:solidFill>
              </a:defRPr>
            </a:lvl4pPr>
            <a:lvl5pPr indent="-292100" lvl="4" marL="22860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>
                <a:solidFill>
                  <a:schemeClr val="dk1"/>
                </a:solidFill>
              </a:defRPr>
            </a:lvl5pPr>
            <a:lvl6pPr indent="-292100" lvl="5" marL="27432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  <a:defRPr>
                <a:solidFill>
                  <a:schemeClr val="dk1"/>
                </a:solidFill>
              </a:defRPr>
            </a:lvl6pPr>
            <a:lvl7pPr indent="-292100" lvl="6" marL="32004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>
                <a:solidFill>
                  <a:schemeClr val="dk1"/>
                </a:solidFill>
              </a:defRPr>
            </a:lvl7pPr>
            <a:lvl8pPr indent="-292100" lvl="7" marL="36576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>
                <a:solidFill>
                  <a:schemeClr val="dk1"/>
                </a:solidFill>
              </a:defRPr>
            </a:lvl8pPr>
            <a:lvl9pPr indent="-292100" lvl="8" marL="411480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0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- Alt 4">
  <p:cSld name="CUSTOM_15">
    <p:bg>
      <p:bgPr>
        <a:solidFill>
          <a:schemeClr val="lt1"/>
        </a:solidFill>
      </p:bgPr>
    </p:bg>
    <p:spTree>
      <p:nvGrpSpPr>
        <p:cNvPr id="524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5" name="Google Shape;525;p58"/>
          <p:cNvPicPr preferRelativeResize="0"/>
          <p:nvPr/>
        </p:nvPicPr>
        <p:blipFill rotWithShape="1">
          <a:blip r:embed="rId2">
            <a:alphaModFix amt="10000"/>
          </a:blip>
          <a:srcRect b="0" l="789" r="12432" t="0"/>
          <a:stretch/>
        </p:blipFill>
        <p:spPr>
          <a:xfrm>
            <a:off x="0" y="-125"/>
            <a:ext cx="6696900" cy="5143500"/>
          </a:xfrm>
          <a:prstGeom prst="snip1Rect">
            <a:avLst>
              <a:gd fmla="val 16667" name="adj"/>
            </a:avLst>
          </a:prstGeom>
          <a:noFill/>
          <a:ln>
            <a:noFill/>
          </a:ln>
        </p:spPr>
      </p:pic>
      <p:sp>
        <p:nvSpPr>
          <p:cNvPr id="526" name="Google Shape;526;p58"/>
          <p:cNvSpPr txBox="1"/>
          <p:nvPr>
            <p:ph type="title"/>
          </p:nvPr>
        </p:nvSpPr>
        <p:spPr>
          <a:xfrm>
            <a:off x="705550" y="3934350"/>
            <a:ext cx="2247900" cy="923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Lato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Lato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Lato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Lato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Lato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Lato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Lato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Lato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527" name="Google Shape;527;p58"/>
          <p:cNvSpPr txBox="1"/>
          <p:nvPr>
            <p:ph idx="2" type="title"/>
          </p:nvPr>
        </p:nvSpPr>
        <p:spPr>
          <a:xfrm>
            <a:off x="705550" y="2635250"/>
            <a:ext cx="2247900" cy="923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Lato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Lato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Lato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Lato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Lato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Lato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Lato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Lato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Lato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528" name="Google Shape;528;p58"/>
          <p:cNvSpPr txBox="1"/>
          <p:nvPr>
            <p:ph idx="3" type="title"/>
          </p:nvPr>
        </p:nvSpPr>
        <p:spPr>
          <a:xfrm>
            <a:off x="3461750" y="3934350"/>
            <a:ext cx="2247900" cy="923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Lato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Lato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Lato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Lato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Lato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Lato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Lato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Lato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529" name="Google Shape;529;p58"/>
          <p:cNvSpPr txBox="1"/>
          <p:nvPr>
            <p:ph idx="4" type="title"/>
          </p:nvPr>
        </p:nvSpPr>
        <p:spPr>
          <a:xfrm>
            <a:off x="3461750" y="2635250"/>
            <a:ext cx="2247900" cy="923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Lato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Lato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Lato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Lato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Lato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Lato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Lato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Lato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Lato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530" name="Google Shape;530;p58"/>
          <p:cNvSpPr txBox="1"/>
          <p:nvPr>
            <p:ph idx="5" type="title"/>
          </p:nvPr>
        </p:nvSpPr>
        <p:spPr>
          <a:xfrm>
            <a:off x="6219150" y="3934350"/>
            <a:ext cx="2247900" cy="923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Lato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Lato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Lato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Lato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Lato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Lato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Lato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Lato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531" name="Google Shape;531;p58"/>
          <p:cNvSpPr txBox="1"/>
          <p:nvPr>
            <p:ph idx="6" type="title"/>
          </p:nvPr>
        </p:nvSpPr>
        <p:spPr>
          <a:xfrm>
            <a:off x="6219150" y="2635250"/>
            <a:ext cx="2247900" cy="923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Lato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Lato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Lato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Lato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Lato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Lato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Lato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Lato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Lato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532" name="Google Shape;532;p58"/>
          <p:cNvSpPr txBox="1"/>
          <p:nvPr>
            <p:ph idx="7" type="title"/>
          </p:nvPr>
        </p:nvSpPr>
        <p:spPr>
          <a:xfrm>
            <a:off x="430209" y="907725"/>
            <a:ext cx="6815400" cy="10389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700"/>
              <a:buNone/>
              <a:defRPr sz="3700">
                <a:solidFill>
                  <a:schemeClr val="accent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b="1" sz="48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b="1" sz="48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b="1" sz="48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b="1" sz="48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b="1" sz="48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b="1" sz="48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b="1" sz="48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b="1" sz="48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- Alt 9 ">
  <p:cSld name="BLANK_1_1_1_1_1_1_1_1_1_1_1_1_1_1_1_1_1_1_1">
    <p:spTree>
      <p:nvGrpSpPr>
        <p:cNvPr id="533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59"/>
          <p:cNvSpPr/>
          <p:nvPr/>
        </p:nvSpPr>
        <p:spPr>
          <a:xfrm>
            <a:off x="3400700" y="0"/>
            <a:ext cx="5742900" cy="1427100"/>
          </a:xfrm>
          <a:prstGeom prst="snip1Rect">
            <a:avLst>
              <a:gd fmla="val 27405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Quantico"/>
              <a:ea typeface="Quantico"/>
              <a:cs typeface="Quantico"/>
              <a:sym typeface="Quantico"/>
            </a:endParaRPr>
          </a:p>
        </p:txBody>
      </p:sp>
      <p:sp>
        <p:nvSpPr>
          <p:cNvPr id="535" name="Google Shape;535;p59"/>
          <p:cNvSpPr txBox="1"/>
          <p:nvPr>
            <p:ph idx="1" type="subTitle"/>
          </p:nvPr>
        </p:nvSpPr>
        <p:spPr>
          <a:xfrm>
            <a:off x="3718425" y="402000"/>
            <a:ext cx="1459500" cy="12519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Quantico"/>
              <a:buNone/>
              <a:defRPr sz="14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1pPr>
            <a:lvl2pPr lv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Quantico"/>
              <a:buNone/>
              <a:defRPr sz="14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2pPr>
            <a:lvl3pPr lvl="2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Quantico"/>
              <a:buNone/>
              <a:defRPr sz="14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3pPr>
            <a:lvl4pPr lvl="3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Quantico"/>
              <a:buNone/>
              <a:defRPr sz="14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4pPr>
            <a:lvl5pPr lvl="4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Quantico"/>
              <a:buNone/>
              <a:defRPr sz="14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5pPr>
            <a:lvl6pPr lvl="5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Quantico"/>
              <a:buNone/>
              <a:defRPr sz="14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6pPr>
            <a:lvl7pPr lvl="6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Quantico"/>
              <a:buNone/>
              <a:defRPr sz="14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7pPr>
            <a:lvl8pPr lvl="7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Quantico"/>
              <a:buNone/>
              <a:defRPr sz="14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8pPr>
            <a:lvl9pPr lvl="8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6"/>
              </a:buClr>
              <a:buSzPts val="1400"/>
              <a:buFont typeface="Quantico"/>
              <a:buNone/>
              <a:defRPr sz="14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9pPr>
          </a:lstStyle>
          <a:p/>
        </p:txBody>
      </p:sp>
      <p:sp>
        <p:nvSpPr>
          <p:cNvPr id="536" name="Google Shape;536;p59"/>
          <p:cNvSpPr/>
          <p:nvPr/>
        </p:nvSpPr>
        <p:spPr>
          <a:xfrm>
            <a:off x="3400700" y="1427100"/>
            <a:ext cx="5742900" cy="1790400"/>
          </a:xfrm>
          <a:prstGeom prst="snip1Rect">
            <a:avLst>
              <a:gd fmla="val 23783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Quantico"/>
              <a:ea typeface="Quantico"/>
              <a:cs typeface="Quantico"/>
              <a:sym typeface="Quantico"/>
            </a:endParaRPr>
          </a:p>
        </p:txBody>
      </p:sp>
      <p:sp>
        <p:nvSpPr>
          <p:cNvPr id="537" name="Google Shape;537;p59"/>
          <p:cNvSpPr/>
          <p:nvPr/>
        </p:nvSpPr>
        <p:spPr>
          <a:xfrm>
            <a:off x="3400700" y="3217500"/>
            <a:ext cx="5742900" cy="1924500"/>
          </a:xfrm>
          <a:prstGeom prst="snip1Rect">
            <a:avLst>
              <a:gd fmla="val 22192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Quantico"/>
              <a:ea typeface="Quantico"/>
              <a:cs typeface="Quantico"/>
              <a:sym typeface="Quantico"/>
            </a:endParaRPr>
          </a:p>
        </p:txBody>
      </p:sp>
      <p:sp>
        <p:nvSpPr>
          <p:cNvPr id="538" name="Google Shape;538;p59"/>
          <p:cNvSpPr txBox="1"/>
          <p:nvPr>
            <p:ph idx="2" type="subTitle"/>
          </p:nvPr>
        </p:nvSpPr>
        <p:spPr>
          <a:xfrm>
            <a:off x="4249525" y="402000"/>
            <a:ext cx="4315800" cy="7455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Lato"/>
              <a:buNone/>
              <a:defRPr>
                <a:solidFill>
                  <a:schemeClr val="accent6"/>
                </a:solidFill>
              </a:defRPr>
            </a:lvl1pPr>
            <a:lvl2pPr lvl="1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Lato"/>
              <a:buNone/>
              <a:defRPr>
                <a:solidFill>
                  <a:schemeClr val="accent6"/>
                </a:solidFill>
              </a:defRPr>
            </a:lvl2pPr>
            <a:lvl3pPr lvl="2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Lato"/>
              <a:buNone/>
              <a:defRPr>
                <a:solidFill>
                  <a:schemeClr val="accent6"/>
                </a:solidFill>
              </a:defRPr>
            </a:lvl3pPr>
            <a:lvl4pPr lvl="3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Lato"/>
              <a:buNone/>
              <a:defRPr>
                <a:solidFill>
                  <a:schemeClr val="accent6"/>
                </a:solidFill>
              </a:defRPr>
            </a:lvl4pPr>
            <a:lvl5pPr lvl="4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Lato"/>
              <a:buNone/>
              <a:defRPr>
                <a:solidFill>
                  <a:schemeClr val="accent6"/>
                </a:solidFill>
              </a:defRPr>
            </a:lvl5pPr>
            <a:lvl6pPr lvl="5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Lato"/>
              <a:buNone/>
              <a:defRPr>
                <a:solidFill>
                  <a:schemeClr val="accent6"/>
                </a:solidFill>
              </a:defRPr>
            </a:lvl6pPr>
            <a:lvl7pPr lvl="6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Lato"/>
              <a:buNone/>
              <a:defRPr>
                <a:solidFill>
                  <a:schemeClr val="accent6"/>
                </a:solidFill>
              </a:defRPr>
            </a:lvl7pPr>
            <a:lvl8pPr lvl="7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Lato"/>
              <a:buNone/>
              <a:defRPr>
                <a:solidFill>
                  <a:schemeClr val="accent6"/>
                </a:solidFill>
              </a:defRPr>
            </a:lvl8pPr>
            <a:lvl9pPr lvl="8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accent6"/>
              </a:buClr>
              <a:buSzPts val="1000"/>
              <a:buFont typeface="Lato"/>
              <a:buNone/>
              <a:defRPr>
                <a:solidFill>
                  <a:schemeClr val="accent6"/>
                </a:solidFill>
              </a:defRPr>
            </a:lvl9pPr>
          </a:lstStyle>
          <a:p/>
        </p:txBody>
      </p:sp>
      <p:sp>
        <p:nvSpPr>
          <p:cNvPr id="539" name="Google Shape;539;p59"/>
          <p:cNvSpPr txBox="1"/>
          <p:nvPr>
            <p:ph idx="3" type="subTitle"/>
          </p:nvPr>
        </p:nvSpPr>
        <p:spPr>
          <a:xfrm>
            <a:off x="3718425" y="1696338"/>
            <a:ext cx="1459500" cy="12519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Quantico"/>
              <a:buNone/>
              <a:defRPr sz="14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1pPr>
            <a:lvl2pPr lv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Quantico"/>
              <a:buNone/>
              <a:defRPr sz="14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2pPr>
            <a:lvl3pPr lvl="2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Quantico"/>
              <a:buNone/>
              <a:defRPr sz="14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3pPr>
            <a:lvl4pPr lvl="3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Quantico"/>
              <a:buNone/>
              <a:defRPr sz="14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4pPr>
            <a:lvl5pPr lvl="4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Quantico"/>
              <a:buNone/>
              <a:defRPr sz="14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5pPr>
            <a:lvl6pPr lvl="5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Quantico"/>
              <a:buNone/>
              <a:defRPr sz="14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6pPr>
            <a:lvl7pPr lvl="6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Quantico"/>
              <a:buNone/>
              <a:defRPr sz="14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7pPr>
            <a:lvl8pPr lvl="7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Quantico"/>
              <a:buNone/>
              <a:defRPr sz="14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8pPr>
            <a:lvl9pPr lvl="8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6"/>
              </a:buClr>
              <a:buSzPts val="1400"/>
              <a:buFont typeface="Quantico"/>
              <a:buNone/>
              <a:defRPr sz="14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9pPr>
          </a:lstStyle>
          <a:p/>
        </p:txBody>
      </p:sp>
      <p:sp>
        <p:nvSpPr>
          <p:cNvPr id="540" name="Google Shape;540;p59"/>
          <p:cNvSpPr txBox="1"/>
          <p:nvPr>
            <p:ph idx="4" type="subTitle"/>
          </p:nvPr>
        </p:nvSpPr>
        <p:spPr>
          <a:xfrm>
            <a:off x="4249525" y="1696338"/>
            <a:ext cx="1868400" cy="12519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Lato"/>
              <a:buNone/>
              <a:defRPr>
                <a:solidFill>
                  <a:schemeClr val="accent6"/>
                </a:solidFill>
              </a:defRPr>
            </a:lvl1pPr>
            <a:lvl2pPr lvl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Lato"/>
              <a:buNone/>
              <a:defRPr>
                <a:solidFill>
                  <a:schemeClr val="accent6"/>
                </a:solidFill>
              </a:defRPr>
            </a:lvl2pPr>
            <a:lvl3pPr lvl="2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Lato"/>
              <a:buNone/>
              <a:defRPr>
                <a:solidFill>
                  <a:schemeClr val="accent6"/>
                </a:solidFill>
              </a:defRPr>
            </a:lvl3pPr>
            <a:lvl4pPr lvl="3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Lato"/>
              <a:buNone/>
              <a:defRPr>
                <a:solidFill>
                  <a:schemeClr val="accent6"/>
                </a:solidFill>
              </a:defRPr>
            </a:lvl4pPr>
            <a:lvl5pPr lvl="4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Lato"/>
              <a:buNone/>
              <a:defRPr>
                <a:solidFill>
                  <a:schemeClr val="accent6"/>
                </a:solidFill>
              </a:defRPr>
            </a:lvl5pPr>
            <a:lvl6pPr lvl="5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Lato"/>
              <a:buNone/>
              <a:defRPr>
                <a:solidFill>
                  <a:schemeClr val="accent6"/>
                </a:solidFill>
              </a:defRPr>
            </a:lvl6pPr>
            <a:lvl7pPr lvl="6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Lato"/>
              <a:buNone/>
              <a:defRPr>
                <a:solidFill>
                  <a:schemeClr val="accent6"/>
                </a:solidFill>
              </a:defRPr>
            </a:lvl7pPr>
            <a:lvl8pPr lvl="7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Lato"/>
              <a:buNone/>
              <a:defRPr>
                <a:solidFill>
                  <a:schemeClr val="accent6"/>
                </a:solidFill>
              </a:defRPr>
            </a:lvl8pPr>
            <a:lvl9pPr lvl="8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Lato"/>
              <a:buNone/>
              <a:defRPr>
                <a:solidFill>
                  <a:schemeClr val="accent6"/>
                </a:solidFill>
              </a:defRPr>
            </a:lvl9pPr>
          </a:lstStyle>
          <a:p/>
        </p:txBody>
      </p:sp>
      <p:sp>
        <p:nvSpPr>
          <p:cNvPr id="541" name="Google Shape;541;p59"/>
          <p:cNvSpPr txBox="1"/>
          <p:nvPr>
            <p:ph type="title"/>
          </p:nvPr>
        </p:nvSpPr>
        <p:spPr>
          <a:xfrm>
            <a:off x="556500" y="531900"/>
            <a:ext cx="2714700" cy="10392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2400"/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2400">
                <a:latin typeface="Quantico"/>
                <a:ea typeface="Quantico"/>
                <a:cs typeface="Quantico"/>
                <a:sym typeface="Quantico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2400">
                <a:latin typeface="Quantico"/>
                <a:ea typeface="Quantico"/>
                <a:cs typeface="Quantico"/>
                <a:sym typeface="Quantico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2400">
                <a:latin typeface="Quantico"/>
                <a:ea typeface="Quantico"/>
                <a:cs typeface="Quantico"/>
                <a:sym typeface="Quantico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2400">
                <a:latin typeface="Quantico"/>
                <a:ea typeface="Quantico"/>
                <a:cs typeface="Quantico"/>
                <a:sym typeface="Quantico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2400">
                <a:latin typeface="Quantico"/>
                <a:ea typeface="Quantico"/>
                <a:cs typeface="Quantico"/>
                <a:sym typeface="Quantico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2400">
                <a:latin typeface="Quantico"/>
                <a:ea typeface="Quantico"/>
                <a:cs typeface="Quantico"/>
                <a:sym typeface="Quantico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2400">
                <a:latin typeface="Quantico"/>
                <a:ea typeface="Quantico"/>
                <a:cs typeface="Quantico"/>
                <a:sym typeface="Quantico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2400">
                <a:latin typeface="Quantico"/>
                <a:ea typeface="Quantico"/>
                <a:cs typeface="Quantico"/>
                <a:sym typeface="Quantico"/>
              </a:defRPr>
            </a:lvl9pPr>
          </a:lstStyle>
          <a:p/>
        </p:txBody>
      </p:sp>
      <p:sp>
        <p:nvSpPr>
          <p:cNvPr id="542" name="Google Shape;542;p59"/>
          <p:cNvSpPr/>
          <p:nvPr>
            <p:ph idx="5" type="pic"/>
          </p:nvPr>
        </p:nvSpPr>
        <p:spPr>
          <a:xfrm>
            <a:off x="75" y="2673275"/>
            <a:ext cx="3400800" cy="2471400"/>
          </a:xfrm>
          <a:prstGeom prst="snip1Rect">
            <a:avLst>
              <a:gd fmla="val 21231" name="adj"/>
            </a:avLst>
          </a:prstGeom>
          <a:noFill/>
          <a:ln>
            <a:noFill/>
          </a:ln>
        </p:spPr>
      </p:sp>
      <p:sp>
        <p:nvSpPr>
          <p:cNvPr id="543" name="Google Shape;543;p59"/>
          <p:cNvSpPr txBox="1"/>
          <p:nvPr>
            <p:ph idx="6" type="subTitle"/>
          </p:nvPr>
        </p:nvSpPr>
        <p:spPr>
          <a:xfrm>
            <a:off x="582450" y="1733025"/>
            <a:ext cx="2400600" cy="7455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>
                <a:solidFill>
                  <a:schemeClr val="dk1"/>
                </a:solidFill>
              </a:defRPr>
            </a:lvl1pPr>
            <a:lvl2pPr lvl="1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>
                <a:solidFill>
                  <a:schemeClr val="dk1"/>
                </a:solidFill>
              </a:defRPr>
            </a:lvl2pPr>
            <a:lvl3pPr lvl="2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>
                <a:solidFill>
                  <a:schemeClr val="dk1"/>
                </a:solidFill>
              </a:defRPr>
            </a:lvl3pPr>
            <a:lvl4pPr lvl="3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>
                <a:solidFill>
                  <a:schemeClr val="dk1"/>
                </a:solidFill>
              </a:defRPr>
            </a:lvl4pPr>
            <a:lvl5pPr lvl="4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>
                <a:solidFill>
                  <a:schemeClr val="dk1"/>
                </a:solidFill>
              </a:defRPr>
            </a:lvl5pPr>
            <a:lvl6pPr lvl="5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>
                <a:solidFill>
                  <a:schemeClr val="dk1"/>
                </a:solidFill>
              </a:defRPr>
            </a:lvl6pPr>
            <a:lvl7pPr lvl="6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>
                <a:solidFill>
                  <a:schemeClr val="dk1"/>
                </a:solidFill>
              </a:defRPr>
            </a:lvl7pPr>
            <a:lvl8pPr lvl="7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>
                <a:solidFill>
                  <a:schemeClr val="dk1"/>
                </a:solidFill>
              </a:defRPr>
            </a:lvl8pPr>
            <a:lvl9pPr lvl="8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000"/>
              <a:buFont typeface="Lato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44" name="Google Shape;544;p59"/>
          <p:cNvSpPr txBox="1"/>
          <p:nvPr>
            <p:ph idx="7" type="subTitle"/>
          </p:nvPr>
        </p:nvSpPr>
        <p:spPr>
          <a:xfrm>
            <a:off x="3718450" y="3470325"/>
            <a:ext cx="3678300" cy="4542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Quantico"/>
              <a:buNone/>
              <a:defRPr sz="14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1pPr>
            <a:lvl2pPr lv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Quantico"/>
              <a:buNone/>
              <a:defRPr sz="14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2pPr>
            <a:lvl3pPr lvl="2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Quantico"/>
              <a:buNone/>
              <a:defRPr sz="14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3pPr>
            <a:lvl4pPr lvl="3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Quantico"/>
              <a:buNone/>
              <a:defRPr sz="14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4pPr>
            <a:lvl5pPr lvl="4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Quantico"/>
              <a:buNone/>
              <a:defRPr sz="14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5pPr>
            <a:lvl6pPr lvl="5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Quantico"/>
              <a:buNone/>
              <a:defRPr sz="14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6pPr>
            <a:lvl7pPr lvl="6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Quantico"/>
              <a:buNone/>
              <a:defRPr sz="14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7pPr>
            <a:lvl8pPr lvl="7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Quantico"/>
              <a:buNone/>
              <a:defRPr sz="14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8pPr>
            <a:lvl9pPr lvl="8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6"/>
              </a:buClr>
              <a:buSzPts val="1400"/>
              <a:buFont typeface="Quantico"/>
              <a:buNone/>
              <a:defRPr sz="14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9pPr>
          </a:lstStyle>
          <a:p/>
        </p:txBody>
      </p:sp>
      <p:sp>
        <p:nvSpPr>
          <p:cNvPr id="545" name="Google Shape;545;p59"/>
          <p:cNvSpPr txBox="1"/>
          <p:nvPr>
            <p:ph idx="8" type="subTitle"/>
          </p:nvPr>
        </p:nvSpPr>
        <p:spPr>
          <a:xfrm>
            <a:off x="3724200" y="3884675"/>
            <a:ext cx="5063100" cy="10392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Lato"/>
              <a:buNone/>
              <a:defRPr>
                <a:solidFill>
                  <a:schemeClr val="accent6"/>
                </a:solidFill>
              </a:defRPr>
            </a:lvl1pPr>
            <a:lvl2pPr lv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Lato"/>
              <a:buNone/>
              <a:defRPr>
                <a:solidFill>
                  <a:schemeClr val="accent6"/>
                </a:solidFill>
              </a:defRPr>
            </a:lvl2pPr>
            <a:lvl3pPr lvl="2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Lato"/>
              <a:buNone/>
              <a:defRPr>
                <a:solidFill>
                  <a:schemeClr val="accent6"/>
                </a:solidFill>
              </a:defRPr>
            </a:lvl3pPr>
            <a:lvl4pPr lvl="3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Lato"/>
              <a:buNone/>
              <a:defRPr>
                <a:solidFill>
                  <a:schemeClr val="accent6"/>
                </a:solidFill>
              </a:defRPr>
            </a:lvl4pPr>
            <a:lvl5pPr lvl="4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Lato"/>
              <a:buNone/>
              <a:defRPr>
                <a:solidFill>
                  <a:schemeClr val="accent6"/>
                </a:solidFill>
              </a:defRPr>
            </a:lvl5pPr>
            <a:lvl6pPr lvl="5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Lato"/>
              <a:buNone/>
              <a:defRPr>
                <a:solidFill>
                  <a:schemeClr val="accent6"/>
                </a:solidFill>
              </a:defRPr>
            </a:lvl6pPr>
            <a:lvl7pPr lvl="6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Lato"/>
              <a:buNone/>
              <a:defRPr>
                <a:solidFill>
                  <a:schemeClr val="accent6"/>
                </a:solidFill>
              </a:defRPr>
            </a:lvl7pPr>
            <a:lvl8pPr lvl="7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Lato"/>
              <a:buNone/>
              <a:defRPr>
                <a:solidFill>
                  <a:schemeClr val="accent6"/>
                </a:solidFill>
              </a:defRPr>
            </a:lvl8pPr>
            <a:lvl9pPr lvl="8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6"/>
              </a:buClr>
              <a:buSzPts val="1200"/>
              <a:buFont typeface="Lato"/>
              <a:buNone/>
              <a:defRPr>
                <a:solidFill>
                  <a:schemeClr val="accent6"/>
                </a:solidFill>
              </a:defRPr>
            </a:lvl9pPr>
          </a:lstStyle>
          <a:p/>
        </p:txBody>
      </p:sp>
      <p:sp>
        <p:nvSpPr>
          <p:cNvPr id="546" name="Google Shape;546;p59"/>
          <p:cNvSpPr txBox="1"/>
          <p:nvPr>
            <p:ph idx="9" type="subTitle"/>
          </p:nvPr>
        </p:nvSpPr>
        <p:spPr>
          <a:xfrm>
            <a:off x="5999175" y="1696338"/>
            <a:ext cx="2787300" cy="12519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Lato"/>
              <a:buNone/>
              <a:defRPr>
                <a:solidFill>
                  <a:schemeClr val="accent6"/>
                </a:solidFill>
              </a:defRPr>
            </a:lvl1pPr>
            <a:lvl2pPr lvl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Lato"/>
              <a:buNone/>
              <a:defRPr>
                <a:solidFill>
                  <a:schemeClr val="accent6"/>
                </a:solidFill>
              </a:defRPr>
            </a:lvl2pPr>
            <a:lvl3pPr lvl="2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Lato"/>
              <a:buNone/>
              <a:defRPr>
                <a:solidFill>
                  <a:schemeClr val="accent6"/>
                </a:solidFill>
              </a:defRPr>
            </a:lvl3pPr>
            <a:lvl4pPr lvl="3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Lato"/>
              <a:buNone/>
              <a:defRPr>
                <a:solidFill>
                  <a:schemeClr val="accent6"/>
                </a:solidFill>
              </a:defRPr>
            </a:lvl4pPr>
            <a:lvl5pPr lvl="4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Lato"/>
              <a:buNone/>
              <a:defRPr>
                <a:solidFill>
                  <a:schemeClr val="accent6"/>
                </a:solidFill>
              </a:defRPr>
            </a:lvl5pPr>
            <a:lvl6pPr lvl="5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Lato"/>
              <a:buNone/>
              <a:defRPr>
                <a:solidFill>
                  <a:schemeClr val="accent6"/>
                </a:solidFill>
              </a:defRPr>
            </a:lvl6pPr>
            <a:lvl7pPr lvl="6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Lato"/>
              <a:buNone/>
              <a:defRPr>
                <a:solidFill>
                  <a:schemeClr val="accent6"/>
                </a:solidFill>
              </a:defRPr>
            </a:lvl7pPr>
            <a:lvl8pPr lvl="7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Lato"/>
              <a:buNone/>
              <a:defRPr>
                <a:solidFill>
                  <a:schemeClr val="accent6"/>
                </a:solidFill>
              </a:defRPr>
            </a:lvl8pPr>
            <a:lvl9pPr lvl="8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Lato"/>
              <a:buNone/>
              <a:defRPr>
                <a:solidFill>
                  <a:schemeClr val="accent6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- Alt 10">
  <p:cSld name="BLANK_1_1_1_1_1_1_1_1_1_1_1_1_1_1_1_1_1_1">
    <p:spTree>
      <p:nvGrpSpPr>
        <p:cNvPr id="547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p60"/>
          <p:cNvSpPr txBox="1"/>
          <p:nvPr>
            <p:ph type="title"/>
          </p:nvPr>
        </p:nvSpPr>
        <p:spPr>
          <a:xfrm>
            <a:off x="508000" y="466750"/>
            <a:ext cx="3752700" cy="18681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2400">
                <a:solidFill>
                  <a:schemeClr val="lt1"/>
                </a:solidFill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2400">
                <a:solidFill>
                  <a:schemeClr val="lt1"/>
                </a:solidFill>
                <a:latin typeface="Quantico"/>
                <a:ea typeface="Quantico"/>
                <a:cs typeface="Quantico"/>
                <a:sym typeface="Quantico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2400">
                <a:solidFill>
                  <a:schemeClr val="lt1"/>
                </a:solidFill>
                <a:latin typeface="Quantico"/>
                <a:ea typeface="Quantico"/>
                <a:cs typeface="Quantico"/>
                <a:sym typeface="Quantico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2400">
                <a:solidFill>
                  <a:schemeClr val="lt1"/>
                </a:solidFill>
                <a:latin typeface="Quantico"/>
                <a:ea typeface="Quantico"/>
                <a:cs typeface="Quantico"/>
                <a:sym typeface="Quantico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2400">
                <a:solidFill>
                  <a:schemeClr val="lt1"/>
                </a:solidFill>
                <a:latin typeface="Quantico"/>
                <a:ea typeface="Quantico"/>
                <a:cs typeface="Quantico"/>
                <a:sym typeface="Quantico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2400">
                <a:solidFill>
                  <a:schemeClr val="lt1"/>
                </a:solidFill>
                <a:latin typeface="Quantico"/>
                <a:ea typeface="Quantico"/>
                <a:cs typeface="Quantico"/>
                <a:sym typeface="Quantico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2400">
                <a:solidFill>
                  <a:schemeClr val="lt1"/>
                </a:solidFill>
                <a:latin typeface="Quantico"/>
                <a:ea typeface="Quantico"/>
                <a:cs typeface="Quantico"/>
                <a:sym typeface="Quantico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2400">
                <a:solidFill>
                  <a:schemeClr val="lt1"/>
                </a:solidFill>
                <a:latin typeface="Quantico"/>
                <a:ea typeface="Quantico"/>
                <a:cs typeface="Quantico"/>
                <a:sym typeface="Quantico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2400">
                <a:solidFill>
                  <a:schemeClr val="lt1"/>
                </a:solidFill>
                <a:latin typeface="Quantico"/>
                <a:ea typeface="Quantico"/>
                <a:cs typeface="Quantico"/>
                <a:sym typeface="Quantico"/>
              </a:defRPr>
            </a:lvl9pPr>
          </a:lstStyle>
          <a:p/>
        </p:txBody>
      </p:sp>
      <p:sp>
        <p:nvSpPr>
          <p:cNvPr id="549" name="Google Shape;549;p60"/>
          <p:cNvSpPr/>
          <p:nvPr>
            <p:ph idx="2" type="pic"/>
          </p:nvPr>
        </p:nvSpPr>
        <p:spPr>
          <a:xfrm>
            <a:off x="75" y="2673275"/>
            <a:ext cx="3014400" cy="2471400"/>
          </a:xfrm>
          <a:prstGeom prst="snip1Rect">
            <a:avLst>
              <a:gd fmla="val 0" name="adj"/>
            </a:avLst>
          </a:prstGeom>
          <a:noFill/>
          <a:ln>
            <a:noFill/>
          </a:ln>
        </p:spPr>
      </p:sp>
      <p:sp>
        <p:nvSpPr>
          <p:cNvPr id="550" name="Google Shape;550;p60"/>
          <p:cNvSpPr/>
          <p:nvPr>
            <p:ph idx="3" type="pic"/>
          </p:nvPr>
        </p:nvSpPr>
        <p:spPr>
          <a:xfrm>
            <a:off x="5341625" y="-3800"/>
            <a:ext cx="3802500" cy="1899300"/>
          </a:xfrm>
          <a:prstGeom prst="snip1Rect">
            <a:avLst>
              <a:gd fmla="val 17337" name="adj"/>
            </a:avLst>
          </a:prstGeom>
          <a:noFill/>
          <a:ln>
            <a:noFill/>
          </a:ln>
        </p:spPr>
      </p:sp>
      <p:sp>
        <p:nvSpPr>
          <p:cNvPr id="551" name="Google Shape;551;p60"/>
          <p:cNvSpPr/>
          <p:nvPr/>
        </p:nvSpPr>
        <p:spPr>
          <a:xfrm>
            <a:off x="5341400" y="1709375"/>
            <a:ext cx="3802500" cy="3435300"/>
          </a:xfrm>
          <a:prstGeom prst="snip1Rect">
            <a:avLst>
              <a:gd fmla="val 0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Quantico"/>
              <a:ea typeface="Quantico"/>
              <a:cs typeface="Quantico"/>
              <a:sym typeface="Quantico"/>
            </a:endParaRPr>
          </a:p>
        </p:txBody>
      </p:sp>
      <p:sp>
        <p:nvSpPr>
          <p:cNvPr id="552" name="Google Shape;552;p60"/>
          <p:cNvSpPr/>
          <p:nvPr/>
        </p:nvSpPr>
        <p:spPr>
          <a:xfrm>
            <a:off x="3014300" y="2673275"/>
            <a:ext cx="2327100" cy="2471400"/>
          </a:xfrm>
          <a:prstGeom prst="snip1Rect">
            <a:avLst>
              <a:gd fmla="val 16667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Quantico"/>
              <a:ea typeface="Quantico"/>
              <a:cs typeface="Quantico"/>
              <a:sym typeface="Quantico"/>
            </a:endParaRPr>
          </a:p>
        </p:txBody>
      </p:sp>
      <p:sp>
        <p:nvSpPr>
          <p:cNvPr id="553" name="Google Shape;553;p60"/>
          <p:cNvSpPr txBox="1"/>
          <p:nvPr>
            <p:ph idx="1" type="subTitle"/>
          </p:nvPr>
        </p:nvSpPr>
        <p:spPr>
          <a:xfrm>
            <a:off x="3364075" y="3159975"/>
            <a:ext cx="1459500" cy="18681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Lato"/>
              <a:buNone/>
              <a:defRPr>
                <a:solidFill>
                  <a:schemeClr val="accent6"/>
                </a:solidFill>
              </a:defRPr>
            </a:lvl1pPr>
            <a:lvl2pPr lvl="1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Lato"/>
              <a:buNone/>
              <a:defRPr>
                <a:solidFill>
                  <a:schemeClr val="accent6"/>
                </a:solidFill>
              </a:defRPr>
            </a:lvl2pPr>
            <a:lvl3pPr lvl="2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Lato"/>
              <a:buNone/>
              <a:defRPr>
                <a:solidFill>
                  <a:schemeClr val="accent6"/>
                </a:solidFill>
              </a:defRPr>
            </a:lvl3pPr>
            <a:lvl4pPr lvl="3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Lato"/>
              <a:buNone/>
              <a:defRPr>
                <a:solidFill>
                  <a:schemeClr val="accent6"/>
                </a:solidFill>
              </a:defRPr>
            </a:lvl4pPr>
            <a:lvl5pPr lvl="4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Lato"/>
              <a:buNone/>
              <a:defRPr>
                <a:solidFill>
                  <a:schemeClr val="accent6"/>
                </a:solidFill>
              </a:defRPr>
            </a:lvl5pPr>
            <a:lvl6pPr lvl="5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Lato"/>
              <a:buNone/>
              <a:defRPr>
                <a:solidFill>
                  <a:schemeClr val="accent6"/>
                </a:solidFill>
              </a:defRPr>
            </a:lvl6pPr>
            <a:lvl7pPr lvl="6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Lato"/>
              <a:buNone/>
              <a:defRPr>
                <a:solidFill>
                  <a:schemeClr val="accent6"/>
                </a:solidFill>
              </a:defRPr>
            </a:lvl7pPr>
            <a:lvl8pPr lvl="7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Lato"/>
              <a:buNone/>
              <a:defRPr>
                <a:solidFill>
                  <a:schemeClr val="accent6"/>
                </a:solidFill>
              </a:defRPr>
            </a:lvl8pPr>
            <a:lvl9pPr lvl="8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accent6"/>
              </a:buClr>
              <a:buSzPts val="1000"/>
              <a:buFont typeface="Lato"/>
              <a:buNone/>
              <a:defRPr>
                <a:solidFill>
                  <a:schemeClr val="accent6"/>
                </a:solidFill>
              </a:defRPr>
            </a:lvl9pPr>
          </a:lstStyle>
          <a:p/>
        </p:txBody>
      </p:sp>
      <p:sp>
        <p:nvSpPr>
          <p:cNvPr id="554" name="Google Shape;554;p60"/>
          <p:cNvSpPr txBox="1"/>
          <p:nvPr>
            <p:ph idx="4" type="subTitle"/>
          </p:nvPr>
        </p:nvSpPr>
        <p:spPr>
          <a:xfrm>
            <a:off x="5794450" y="2073450"/>
            <a:ext cx="1459500" cy="16428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Lato"/>
              <a:buNone/>
              <a:defRPr>
                <a:solidFill>
                  <a:schemeClr val="accent6"/>
                </a:solidFill>
              </a:defRPr>
            </a:lvl1pPr>
            <a:lvl2pPr lv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Lato"/>
              <a:buNone/>
              <a:defRPr>
                <a:solidFill>
                  <a:schemeClr val="accent6"/>
                </a:solidFill>
              </a:defRPr>
            </a:lvl2pPr>
            <a:lvl3pPr lvl="2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Lato"/>
              <a:buNone/>
              <a:defRPr>
                <a:solidFill>
                  <a:schemeClr val="accent6"/>
                </a:solidFill>
              </a:defRPr>
            </a:lvl3pPr>
            <a:lvl4pPr lvl="3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Lato"/>
              <a:buNone/>
              <a:defRPr>
                <a:solidFill>
                  <a:schemeClr val="accent6"/>
                </a:solidFill>
              </a:defRPr>
            </a:lvl4pPr>
            <a:lvl5pPr lvl="4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Lato"/>
              <a:buNone/>
              <a:defRPr>
                <a:solidFill>
                  <a:schemeClr val="accent6"/>
                </a:solidFill>
              </a:defRPr>
            </a:lvl5pPr>
            <a:lvl6pPr lvl="5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Lato"/>
              <a:buNone/>
              <a:defRPr>
                <a:solidFill>
                  <a:schemeClr val="accent6"/>
                </a:solidFill>
              </a:defRPr>
            </a:lvl6pPr>
            <a:lvl7pPr lvl="6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Lato"/>
              <a:buNone/>
              <a:defRPr>
                <a:solidFill>
                  <a:schemeClr val="accent6"/>
                </a:solidFill>
              </a:defRPr>
            </a:lvl7pPr>
            <a:lvl8pPr lvl="7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Lato"/>
              <a:buNone/>
              <a:defRPr>
                <a:solidFill>
                  <a:schemeClr val="accent6"/>
                </a:solidFill>
              </a:defRPr>
            </a:lvl8pPr>
            <a:lvl9pPr lvl="8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6"/>
              </a:buClr>
              <a:buSzPts val="1200"/>
              <a:buFont typeface="Lato"/>
              <a:buNone/>
              <a:defRPr>
                <a:solidFill>
                  <a:schemeClr val="accent6"/>
                </a:solidFill>
              </a:defRPr>
            </a:lvl9pPr>
          </a:lstStyle>
          <a:p/>
        </p:txBody>
      </p:sp>
      <p:sp>
        <p:nvSpPr>
          <p:cNvPr id="555" name="Google Shape;555;p60"/>
          <p:cNvSpPr txBox="1"/>
          <p:nvPr>
            <p:ph idx="5" type="subTitle"/>
          </p:nvPr>
        </p:nvSpPr>
        <p:spPr>
          <a:xfrm>
            <a:off x="7371675" y="2073450"/>
            <a:ext cx="1294500" cy="16428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Lato"/>
              <a:buNone/>
              <a:defRPr>
                <a:solidFill>
                  <a:schemeClr val="accent6"/>
                </a:solidFill>
              </a:defRPr>
            </a:lvl1pPr>
            <a:lvl2pPr lv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Lato"/>
              <a:buNone/>
              <a:defRPr>
                <a:solidFill>
                  <a:schemeClr val="accent6"/>
                </a:solidFill>
              </a:defRPr>
            </a:lvl2pPr>
            <a:lvl3pPr lvl="2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Lato"/>
              <a:buNone/>
              <a:defRPr>
                <a:solidFill>
                  <a:schemeClr val="accent6"/>
                </a:solidFill>
              </a:defRPr>
            </a:lvl3pPr>
            <a:lvl4pPr lvl="3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Lato"/>
              <a:buNone/>
              <a:defRPr>
                <a:solidFill>
                  <a:schemeClr val="accent6"/>
                </a:solidFill>
              </a:defRPr>
            </a:lvl4pPr>
            <a:lvl5pPr lvl="4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Lato"/>
              <a:buNone/>
              <a:defRPr>
                <a:solidFill>
                  <a:schemeClr val="accent6"/>
                </a:solidFill>
              </a:defRPr>
            </a:lvl5pPr>
            <a:lvl6pPr lvl="5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Lato"/>
              <a:buNone/>
              <a:defRPr>
                <a:solidFill>
                  <a:schemeClr val="accent6"/>
                </a:solidFill>
              </a:defRPr>
            </a:lvl6pPr>
            <a:lvl7pPr lvl="6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Lato"/>
              <a:buNone/>
              <a:defRPr>
                <a:solidFill>
                  <a:schemeClr val="accent6"/>
                </a:solidFill>
              </a:defRPr>
            </a:lvl7pPr>
            <a:lvl8pPr lvl="7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Lato"/>
              <a:buNone/>
              <a:defRPr>
                <a:solidFill>
                  <a:schemeClr val="accent6"/>
                </a:solidFill>
              </a:defRPr>
            </a:lvl8pPr>
            <a:lvl9pPr lvl="8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6"/>
              </a:buClr>
              <a:buSzPts val="1200"/>
              <a:buFont typeface="Lato"/>
              <a:buNone/>
              <a:defRPr>
                <a:solidFill>
                  <a:schemeClr val="accent6"/>
                </a:solidFill>
              </a:defRPr>
            </a:lvl9pPr>
          </a:lstStyle>
          <a:p/>
        </p:txBody>
      </p:sp>
      <p:sp>
        <p:nvSpPr>
          <p:cNvPr id="556" name="Google Shape;556;p60"/>
          <p:cNvSpPr txBox="1"/>
          <p:nvPr>
            <p:ph idx="6" type="subTitle"/>
          </p:nvPr>
        </p:nvSpPr>
        <p:spPr>
          <a:xfrm>
            <a:off x="5794450" y="3940350"/>
            <a:ext cx="2831400" cy="9174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Lato"/>
              <a:buNone/>
              <a:defRPr>
                <a:solidFill>
                  <a:schemeClr val="accent6"/>
                </a:solidFill>
              </a:defRPr>
            </a:lvl1pPr>
            <a:lvl2pPr lv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Lato"/>
              <a:buNone/>
              <a:defRPr>
                <a:solidFill>
                  <a:schemeClr val="accent6"/>
                </a:solidFill>
              </a:defRPr>
            </a:lvl2pPr>
            <a:lvl3pPr lvl="2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Lato"/>
              <a:buNone/>
              <a:defRPr>
                <a:solidFill>
                  <a:schemeClr val="accent6"/>
                </a:solidFill>
              </a:defRPr>
            </a:lvl3pPr>
            <a:lvl4pPr lvl="3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Lato"/>
              <a:buNone/>
              <a:defRPr>
                <a:solidFill>
                  <a:schemeClr val="accent6"/>
                </a:solidFill>
              </a:defRPr>
            </a:lvl4pPr>
            <a:lvl5pPr lvl="4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Lato"/>
              <a:buNone/>
              <a:defRPr>
                <a:solidFill>
                  <a:schemeClr val="accent6"/>
                </a:solidFill>
              </a:defRPr>
            </a:lvl5pPr>
            <a:lvl6pPr lvl="5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Lato"/>
              <a:buNone/>
              <a:defRPr>
                <a:solidFill>
                  <a:schemeClr val="accent6"/>
                </a:solidFill>
              </a:defRPr>
            </a:lvl6pPr>
            <a:lvl7pPr lvl="6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Lato"/>
              <a:buNone/>
              <a:defRPr>
                <a:solidFill>
                  <a:schemeClr val="accent6"/>
                </a:solidFill>
              </a:defRPr>
            </a:lvl7pPr>
            <a:lvl8pPr lvl="7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Lato"/>
              <a:buNone/>
              <a:defRPr>
                <a:solidFill>
                  <a:schemeClr val="accent6"/>
                </a:solidFill>
              </a:defRPr>
            </a:lvl8pPr>
            <a:lvl9pPr lvl="8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6"/>
              </a:buClr>
              <a:buSzPts val="1200"/>
              <a:buFont typeface="Lato"/>
              <a:buNone/>
              <a:defRPr>
                <a:solidFill>
                  <a:schemeClr val="accent6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- Alt 11">
  <p:cSld name="BLANK_1_1_1_1_1_1_1_1_1_1_1_1_1_1_1">
    <p:bg>
      <p:bgPr>
        <a:solidFill>
          <a:schemeClr val="lt1"/>
        </a:solidFill>
      </p:bgPr>
    </p:bg>
    <p:spTree>
      <p:nvGrpSpPr>
        <p:cNvPr id="557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p61"/>
          <p:cNvSpPr txBox="1"/>
          <p:nvPr>
            <p:ph idx="1" type="subTitle"/>
          </p:nvPr>
        </p:nvSpPr>
        <p:spPr>
          <a:xfrm>
            <a:off x="455153" y="1847050"/>
            <a:ext cx="1278600" cy="4101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Quantico"/>
              <a:buNone/>
              <a:defRPr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1pPr>
            <a:lvl2pPr lv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Quantico"/>
              <a:buNone/>
              <a:defRPr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2pPr>
            <a:lvl3pPr lvl="2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Quantico"/>
              <a:buNone/>
              <a:defRPr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3pPr>
            <a:lvl4pPr lvl="3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Quantico"/>
              <a:buNone/>
              <a:defRPr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4pPr>
            <a:lvl5pPr lvl="4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Quantico"/>
              <a:buNone/>
              <a:defRPr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5pPr>
            <a:lvl6pPr lvl="5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Quantico"/>
              <a:buNone/>
              <a:defRPr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6pPr>
            <a:lvl7pPr lvl="6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Quantico"/>
              <a:buNone/>
              <a:defRPr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7pPr>
            <a:lvl8pPr lvl="7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Quantico"/>
              <a:buNone/>
              <a:defRPr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8pPr>
            <a:lvl9pPr lvl="8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6"/>
              </a:buClr>
              <a:buSzPts val="1000"/>
              <a:buFont typeface="Quantico"/>
              <a:buNone/>
              <a:defRPr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9pPr>
          </a:lstStyle>
          <a:p/>
        </p:txBody>
      </p:sp>
      <p:sp>
        <p:nvSpPr>
          <p:cNvPr id="559" name="Google Shape;559;p61"/>
          <p:cNvSpPr txBox="1"/>
          <p:nvPr>
            <p:ph idx="2" type="subTitle"/>
          </p:nvPr>
        </p:nvSpPr>
        <p:spPr>
          <a:xfrm>
            <a:off x="455153" y="2961963"/>
            <a:ext cx="1278600" cy="4101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Quantico"/>
              <a:buNone/>
              <a:defRPr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1pPr>
            <a:lvl2pPr lv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Quantico"/>
              <a:buNone/>
              <a:defRPr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2pPr>
            <a:lvl3pPr lvl="2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Quantico"/>
              <a:buNone/>
              <a:defRPr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3pPr>
            <a:lvl4pPr lvl="3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Quantico"/>
              <a:buNone/>
              <a:defRPr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4pPr>
            <a:lvl5pPr lvl="4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Quantico"/>
              <a:buNone/>
              <a:defRPr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5pPr>
            <a:lvl6pPr lvl="5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Quantico"/>
              <a:buNone/>
              <a:defRPr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6pPr>
            <a:lvl7pPr lvl="6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Quantico"/>
              <a:buNone/>
              <a:defRPr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7pPr>
            <a:lvl8pPr lvl="7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Quantico"/>
              <a:buNone/>
              <a:defRPr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8pPr>
            <a:lvl9pPr lvl="8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6"/>
              </a:buClr>
              <a:buSzPts val="1000"/>
              <a:buFont typeface="Quantico"/>
              <a:buNone/>
              <a:defRPr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9pPr>
          </a:lstStyle>
          <a:p/>
        </p:txBody>
      </p:sp>
      <p:sp>
        <p:nvSpPr>
          <p:cNvPr id="560" name="Google Shape;560;p61"/>
          <p:cNvSpPr txBox="1"/>
          <p:nvPr>
            <p:ph idx="3" type="subTitle"/>
          </p:nvPr>
        </p:nvSpPr>
        <p:spPr>
          <a:xfrm>
            <a:off x="455146" y="3929375"/>
            <a:ext cx="1278600" cy="4101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Quantico"/>
              <a:buNone/>
              <a:defRPr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1pPr>
            <a:lvl2pPr lv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Quantico"/>
              <a:buNone/>
              <a:defRPr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2pPr>
            <a:lvl3pPr lvl="2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Quantico"/>
              <a:buNone/>
              <a:defRPr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3pPr>
            <a:lvl4pPr lvl="3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Quantico"/>
              <a:buNone/>
              <a:defRPr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4pPr>
            <a:lvl5pPr lvl="4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Quantico"/>
              <a:buNone/>
              <a:defRPr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5pPr>
            <a:lvl6pPr lvl="5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Quantico"/>
              <a:buNone/>
              <a:defRPr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6pPr>
            <a:lvl7pPr lvl="6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Quantico"/>
              <a:buNone/>
              <a:defRPr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7pPr>
            <a:lvl8pPr lvl="7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Quantico"/>
              <a:buNone/>
              <a:defRPr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8pPr>
            <a:lvl9pPr lvl="8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6"/>
              </a:buClr>
              <a:buSzPts val="1000"/>
              <a:buFont typeface="Quantico"/>
              <a:buNone/>
              <a:defRPr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9pPr>
          </a:lstStyle>
          <a:p/>
        </p:txBody>
      </p:sp>
      <p:sp>
        <p:nvSpPr>
          <p:cNvPr id="561" name="Google Shape;561;p61"/>
          <p:cNvSpPr txBox="1"/>
          <p:nvPr>
            <p:ph idx="4" type="subTitle"/>
          </p:nvPr>
        </p:nvSpPr>
        <p:spPr>
          <a:xfrm>
            <a:off x="1781075" y="1241375"/>
            <a:ext cx="1498800" cy="2763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Quantico"/>
              <a:buNone/>
              <a:defRPr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1pPr>
            <a:lvl2pPr lv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Quantico"/>
              <a:buNone/>
              <a:defRPr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2pPr>
            <a:lvl3pPr lvl="2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Quantico"/>
              <a:buNone/>
              <a:defRPr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3pPr>
            <a:lvl4pPr lvl="3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Quantico"/>
              <a:buNone/>
              <a:defRPr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4pPr>
            <a:lvl5pPr lvl="4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Quantico"/>
              <a:buNone/>
              <a:defRPr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5pPr>
            <a:lvl6pPr lvl="5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Quantico"/>
              <a:buNone/>
              <a:defRPr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6pPr>
            <a:lvl7pPr lvl="6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Quantico"/>
              <a:buNone/>
              <a:defRPr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7pPr>
            <a:lvl8pPr lvl="7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Quantico"/>
              <a:buNone/>
              <a:defRPr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8pPr>
            <a:lvl9pPr lvl="8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6"/>
              </a:buClr>
              <a:buSzPts val="1000"/>
              <a:buFont typeface="Quantico"/>
              <a:buNone/>
              <a:defRPr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9pPr>
          </a:lstStyle>
          <a:p/>
        </p:txBody>
      </p:sp>
      <p:sp>
        <p:nvSpPr>
          <p:cNvPr id="562" name="Google Shape;562;p61"/>
          <p:cNvSpPr txBox="1"/>
          <p:nvPr>
            <p:ph idx="5" type="subTitle"/>
          </p:nvPr>
        </p:nvSpPr>
        <p:spPr>
          <a:xfrm>
            <a:off x="3596300" y="1241375"/>
            <a:ext cx="1498800" cy="2763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Quantico"/>
              <a:buNone/>
              <a:defRPr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1pPr>
            <a:lvl2pPr lv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Quantico"/>
              <a:buNone/>
              <a:defRPr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2pPr>
            <a:lvl3pPr lvl="2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Quantico"/>
              <a:buNone/>
              <a:defRPr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3pPr>
            <a:lvl4pPr lvl="3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Quantico"/>
              <a:buNone/>
              <a:defRPr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4pPr>
            <a:lvl5pPr lvl="4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Quantico"/>
              <a:buNone/>
              <a:defRPr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5pPr>
            <a:lvl6pPr lvl="5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Quantico"/>
              <a:buNone/>
              <a:defRPr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6pPr>
            <a:lvl7pPr lvl="6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Quantico"/>
              <a:buNone/>
              <a:defRPr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7pPr>
            <a:lvl8pPr lvl="7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Quantico"/>
              <a:buNone/>
              <a:defRPr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8pPr>
            <a:lvl9pPr lvl="8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6"/>
              </a:buClr>
              <a:buSzPts val="1000"/>
              <a:buFont typeface="Quantico"/>
              <a:buNone/>
              <a:defRPr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9pPr>
          </a:lstStyle>
          <a:p/>
        </p:txBody>
      </p:sp>
      <p:sp>
        <p:nvSpPr>
          <p:cNvPr id="563" name="Google Shape;563;p61"/>
          <p:cNvSpPr txBox="1"/>
          <p:nvPr>
            <p:ph idx="6" type="subTitle"/>
          </p:nvPr>
        </p:nvSpPr>
        <p:spPr>
          <a:xfrm>
            <a:off x="5411525" y="1241375"/>
            <a:ext cx="1498800" cy="2763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Quantico"/>
              <a:buNone/>
              <a:defRPr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1pPr>
            <a:lvl2pPr lv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Quantico"/>
              <a:buNone/>
              <a:defRPr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2pPr>
            <a:lvl3pPr lvl="2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Quantico"/>
              <a:buNone/>
              <a:defRPr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3pPr>
            <a:lvl4pPr lvl="3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Quantico"/>
              <a:buNone/>
              <a:defRPr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4pPr>
            <a:lvl5pPr lvl="4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Quantico"/>
              <a:buNone/>
              <a:defRPr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5pPr>
            <a:lvl6pPr lvl="5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Quantico"/>
              <a:buNone/>
              <a:defRPr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6pPr>
            <a:lvl7pPr lvl="6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Quantico"/>
              <a:buNone/>
              <a:defRPr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7pPr>
            <a:lvl8pPr lvl="7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Quantico"/>
              <a:buNone/>
              <a:defRPr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8pPr>
            <a:lvl9pPr lvl="8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6"/>
              </a:buClr>
              <a:buSzPts val="1000"/>
              <a:buFont typeface="Quantico"/>
              <a:buNone/>
              <a:defRPr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9pPr>
          </a:lstStyle>
          <a:p/>
        </p:txBody>
      </p:sp>
      <p:sp>
        <p:nvSpPr>
          <p:cNvPr id="564" name="Google Shape;564;p61"/>
          <p:cNvSpPr txBox="1"/>
          <p:nvPr>
            <p:ph idx="7" type="subTitle"/>
          </p:nvPr>
        </p:nvSpPr>
        <p:spPr>
          <a:xfrm>
            <a:off x="7226750" y="1241375"/>
            <a:ext cx="1498800" cy="2640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Quantico"/>
              <a:buNone/>
              <a:defRPr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1pPr>
            <a:lvl2pPr lv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Quantico"/>
              <a:buNone/>
              <a:defRPr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2pPr>
            <a:lvl3pPr lvl="2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Quantico"/>
              <a:buNone/>
              <a:defRPr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3pPr>
            <a:lvl4pPr lvl="3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Quantico"/>
              <a:buNone/>
              <a:defRPr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4pPr>
            <a:lvl5pPr lvl="4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Quantico"/>
              <a:buNone/>
              <a:defRPr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5pPr>
            <a:lvl6pPr lvl="5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Quantico"/>
              <a:buNone/>
              <a:defRPr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6pPr>
            <a:lvl7pPr lvl="6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Quantico"/>
              <a:buNone/>
              <a:defRPr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7pPr>
            <a:lvl8pPr lvl="7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Quantico"/>
              <a:buNone/>
              <a:defRPr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8pPr>
            <a:lvl9pPr lvl="8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6"/>
              </a:buClr>
              <a:buSzPts val="1000"/>
              <a:buFont typeface="Quantico"/>
              <a:buNone/>
              <a:defRPr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9pPr>
          </a:lstStyle>
          <a:p/>
        </p:txBody>
      </p:sp>
      <p:sp>
        <p:nvSpPr>
          <p:cNvPr id="565" name="Google Shape;565;p61"/>
          <p:cNvSpPr txBox="1"/>
          <p:nvPr>
            <p:ph idx="8" type="subTitle"/>
          </p:nvPr>
        </p:nvSpPr>
        <p:spPr>
          <a:xfrm>
            <a:off x="1979675" y="1790375"/>
            <a:ext cx="1381200" cy="4884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>
                <a:solidFill>
                  <a:schemeClr val="dk1"/>
                </a:solidFill>
              </a:defRPr>
            </a:lvl1pPr>
            <a:lvl2pPr lv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>
                <a:solidFill>
                  <a:schemeClr val="dk1"/>
                </a:solidFill>
              </a:defRPr>
            </a:lvl2pPr>
            <a:lvl3pPr lvl="2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>
                <a:solidFill>
                  <a:schemeClr val="dk1"/>
                </a:solidFill>
              </a:defRPr>
            </a:lvl3pPr>
            <a:lvl4pPr lvl="3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>
                <a:solidFill>
                  <a:schemeClr val="dk1"/>
                </a:solidFill>
              </a:defRPr>
            </a:lvl4pPr>
            <a:lvl5pPr lvl="4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>
                <a:solidFill>
                  <a:schemeClr val="dk1"/>
                </a:solidFill>
              </a:defRPr>
            </a:lvl5pPr>
            <a:lvl6pPr lvl="5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>
                <a:solidFill>
                  <a:schemeClr val="dk1"/>
                </a:solidFill>
              </a:defRPr>
            </a:lvl6pPr>
            <a:lvl7pPr lvl="6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>
                <a:solidFill>
                  <a:schemeClr val="dk1"/>
                </a:solidFill>
              </a:defRPr>
            </a:lvl7pPr>
            <a:lvl8pPr lvl="7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>
                <a:solidFill>
                  <a:schemeClr val="dk1"/>
                </a:solidFill>
              </a:defRPr>
            </a:lvl8pPr>
            <a:lvl9pPr lvl="8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000"/>
              <a:buFont typeface="Lato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66" name="Google Shape;566;p61"/>
          <p:cNvSpPr txBox="1"/>
          <p:nvPr>
            <p:ph idx="9" type="subTitle"/>
          </p:nvPr>
        </p:nvSpPr>
        <p:spPr>
          <a:xfrm>
            <a:off x="1979675" y="2883669"/>
            <a:ext cx="1381200" cy="4884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>
                <a:solidFill>
                  <a:schemeClr val="dk1"/>
                </a:solidFill>
              </a:defRPr>
            </a:lvl1pPr>
            <a:lvl2pPr lv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>
                <a:solidFill>
                  <a:schemeClr val="dk1"/>
                </a:solidFill>
              </a:defRPr>
            </a:lvl2pPr>
            <a:lvl3pPr lvl="2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>
                <a:solidFill>
                  <a:schemeClr val="dk1"/>
                </a:solidFill>
              </a:defRPr>
            </a:lvl3pPr>
            <a:lvl4pPr lvl="3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>
                <a:solidFill>
                  <a:schemeClr val="dk1"/>
                </a:solidFill>
              </a:defRPr>
            </a:lvl4pPr>
            <a:lvl5pPr lvl="4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>
                <a:solidFill>
                  <a:schemeClr val="dk1"/>
                </a:solidFill>
              </a:defRPr>
            </a:lvl5pPr>
            <a:lvl6pPr lvl="5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>
                <a:solidFill>
                  <a:schemeClr val="dk1"/>
                </a:solidFill>
              </a:defRPr>
            </a:lvl6pPr>
            <a:lvl7pPr lvl="6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>
                <a:solidFill>
                  <a:schemeClr val="dk1"/>
                </a:solidFill>
              </a:defRPr>
            </a:lvl7pPr>
            <a:lvl8pPr lvl="7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>
                <a:solidFill>
                  <a:schemeClr val="dk1"/>
                </a:solidFill>
              </a:defRPr>
            </a:lvl8pPr>
            <a:lvl9pPr lvl="8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000"/>
              <a:buFont typeface="Lato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67" name="Google Shape;567;p61"/>
          <p:cNvSpPr txBox="1"/>
          <p:nvPr>
            <p:ph idx="13" type="subTitle"/>
          </p:nvPr>
        </p:nvSpPr>
        <p:spPr>
          <a:xfrm>
            <a:off x="1979675" y="4040075"/>
            <a:ext cx="1381200" cy="4884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>
                <a:solidFill>
                  <a:schemeClr val="dk1"/>
                </a:solidFill>
              </a:defRPr>
            </a:lvl1pPr>
            <a:lvl2pPr lv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>
                <a:solidFill>
                  <a:schemeClr val="dk1"/>
                </a:solidFill>
              </a:defRPr>
            </a:lvl2pPr>
            <a:lvl3pPr lvl="2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>
                <a:solidFill>
                  <a:schemeClr val="dk1"/>
                </a:solidFill>
              </a:defRPr>
            </a:lvl3pPr>
            <a:lvl4pPr lvl="3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>
                <a:solidFill>
                  <a:schemeClr val="dk1"/>
                </a:solidFill>
              </a:defRPr>
            </a:lvl4pPr>
            <a:lvl5pPr lvl="4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>
                <a:solidFill>
                  <a:schemeClr val="dk1"/>
                </a:solidFill>
              </a:defRPr>
            </a:lvl5pPr>
            <a:lvl6pPr lvl="5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>
                <a:solidFill>
                  <a:schemeClr val="dk1"/>
                </a:solidFill>
              </a:defRPr>
            </a:lvl6pPr>
            <a:lvl7pPr lvl="6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>
                <a:solidFill>
                  <a:schemeClr val="dk1"/>
                </a:solidFill>
              </a:defRPr>
            </a:lvl7pPr>
            <a:lvl8pPr lvl="7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>
                <a:solidFill>
                  <a:schemeClr val="dk1"/>
                </a:solidFill>
              </a:defRPr>
            </a:lvl8pPr>
            <a:lvl9pPr lvl="8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000"/>
              <a:buFont typeface="Lato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68" name="Google Shape;568;p61"/>
          <p:cNvSpPr txBox="1"/>
          <p:nvPr>
            <p:ph idx="14" type="subTitle"/>
          </p:nvPr>
        </p:nvSpPr>
        <p:spPr>
          <a:xfrm>
            <a:off x="3805975" y="1790375"/>
            <a:ext cx="1381200" cy="4884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>
                <a:solidFill>
                  <a:schemeClr val="dk1"/>
                </a:solidFill>
              </a:defRPr>
            </a:lvl1pPr>
            <a:lvl2pPr lv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>
                <a:solidFill>
                  <a:schemeClr val="dk1"/>
                </a:solidFill>
              </a:defRPr>
            </a:lvl2pPr>
            <a:lvl3pPr lvl="2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>
                <a:solidFill>
                  <a:schemeClr val="dk1"/>
                </a:solidFill>
              </a:defRPr>
            </a:lvl3pPr>
            <a:lvl4pPr lvl="3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>
                <a:solidFill>
                  <a:schemeClr val="dk1"/>
                </a:solidFill>
              </a:defRPr>
            </a:lvl4pPr>
            <a:lvl5pPr lvl="4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>
                <a:solidFill>
                  <a:schemeClr val="dk1"/>
                </a:solidFill>
              </a:defRPr>
            </a:lvl5pPr>
            <a:lvl6pPr lvl="5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>
                <a:solidFill>
                  <a:schemeClr val="dk1"/>
                </a:solidFill>
              </a:defRPr>
            </a:lvl6pPr>
            <a:lvl7pPr lvl="6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>
                <a:solidFill>
                  <a:schemeClr val="dk1"/>
                </a:solidFill>
              </a:defRPr>
            </a:lvl7pPr>
            <a:lvl8pPr lvl="7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>
                <a:solidFill>
                  <a:schemeClr val="dk1"/>
                </a:solidFill>
              </a:defRPr>
            </a:lvl8pPr>
            <a:lvl9pPr lvl="8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000"/>
              <a:buFont typeface="Lato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69" name="Google Shape;569;p61"/>
          <p:cNvSpPr txBox="1"/>
          <p:nvPr>
            <p:ph idx="15" type="subTitle"/>
          </p:nvPr>
        </p:nvSpPr>
        <p:spPr>
          <a:xfrm>
            <a:off x="3805975" y="2883669"/>
            <a:ext cx="1381200" cy="4884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>
                <a:solidFill>
                  <a:schemeClr val="dk1"/>
                </a:solidFill>
              </a:defRPr>
            </a:lvl1pPr>
            <a:lvl2pPr lv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>
                <a:solidFill>
                  <a:schemeClr val="dk1"/>
                </a:solidFill>
              </a:defRPr>
            </a:lvl2pPr>
            <a:lvl3pPr lvl="2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>
                <a:solidFill>
                  <a:schemeClr val="dk1"/>
                </a:solidFill>
              </a:defRPr>
            </a:lvl3pPr>
            <a:lvl4pPr lvl="3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>
                <a:solidFill>
                  <a:schemeClr val="dk1"/>
                </a:solidFill>
              </a:defRPr>
            </a:lvl4pPr>
            <a:lvl5pPr lvl="4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>
                <a:solidFill>
                  <a:schemeClr val="dk1"/>
                </a:solidFill>
              </a:defRPr>
            </a:lvl5pPr>
            <a:lvl6pPr lvl="5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>
                <a:solidFill>
                  <a:schemeClr val="dk1"/>
                </a:solidFill>
              </a:defRPr>
            </a:lvl6pPr>
            <a:lvl7pPr lvl="6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>
                <a:solidFill>
                  <a:schemeClr val="dk1"/>
                </a:solidFill>
              </a:defRPr>
            </a:lvl7pPr>
            <a:lvl8pPr lvl="7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>
                <a:solidFill>
                  <a:schemeClr val="dk1"/>
                </a:solidFill>
              </a:defRPr>
            </a:lvl8pPr>
            <a:lvl9pPr lvl="8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000"/>
              <a:buFont typeface="Lato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70" name="Google Shape;570;p61"/>
          <p:cNvSpPr txBox="1"/>
          <p:nvPr>
            <p:ph idx="16" type="subTitle"/>
          </p:nvPr>
        </p:nvSpPr>
        <p:spPr>
          <a:xfrm>
            <a:off x="3805975" y="4040075"/>
            <a:ext cx="1381200" cy="4884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>
                <a:solidFill>
                  <a:schemeClr val="dk1"/>
                </a:solidFill>
              </a:defRPr>
            </a:lvl1pPr>
            <a:lvl2pPr lv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>
                <a:solidFill>
                  <a:schemeClr val="dk1"/>
                </a:solidFill>
              </a:defRPr>
            </a:lvl2pPr>
            <a:lvl3pPr lvl="2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>
                <a:solidFill>
                  <a:schemeClr val="dk1"/>
                </a:solidFill>
              </a:defRPr>
            </a:lvl3pPr>
            <a:lvl4pPr lvl="3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>
                <a:solidFill>
                  <a:schemeClr val="dk1"/>
                </a:solidFill>
              </a:defRPr>
            </a:lvl4pPr>
            <a:lvl5pPr lvl="4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>
                <a:solidFill>
                  <a:schemeClr val="dk1"/>
                </a:solidFill>
              </a:defRPr>
            </a:lvl5pPr>
            <a:lvl6pPr lvl="5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>
                <a:solidFill>
                  <a:schemeClr val="dk1"/>
                </a:solidFill>
              </a:defRPr>
            </a:lvl6pPr>
            <a:lvl7pPr lvl="6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>
                <a:solidFill>
                  <a:schemeClr val="dk1"/>
                </a:solidFill>
              </a:defRPr>
            </a:lvl7pPr>
            <a:lvl8pPr lvl="7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>
                <a:solidFill>
                  <a:schemeClr val="dk1"/>
                </a:solidFill>
              </a:defRPr>
            </a:lvl8pPr>
            <a:lvl9pPr lvl="8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000"/>
              <a:buFont typeface="Lato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71" name="Google Shape;571;p61"/>
          <p:cNvSpPr txBox="1"/>
          <p:nvPr>
            <p:ph idx="17" type="subTitle"/>
          </p:nvPr>
        </p:nvSpPr>
        <p:spPr>
          <a:xfrm>
            <a:off x="5632275" y="1790375"/>
            <a:ext cx="1381200" cy="4884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>
                <a:solidFill>
                  <a:schemeClr val="dk1"/>
                </a:solidFill>
              </a:defRPr>
            </a:lvl1pPr>
            <a:lvl2pPr lv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>
                <a:solidFill>
                  <a:schemeClr val="dk1"/>
                </a:solidFill>
              </a:defRPr>
            </a:lvl2pPr>
            <a:lvl3pPr lvl="2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>
                <a:solidFill>
                  <a:schemeClr val="dk1"/>
                </a:solidFill>
              </a:defRPr>
            </a:lvl3pPr>
            <a:lvl4pPr lvl="3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>
                <a:solidFill>
                  <a:schemeClr val="dk1"/>
                </a:solidFill>
              </a:defRPr>
            </a:lvl4pPr>
            <a:lvl5pPr lvl="4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>
                <a:solidFill>
                  <a:schemeClr val="dk1"/>
                </a:solidFill>
              </a:defRPr>
            </a:lvl5pPr>
            <a:lvl6pPr lvl="5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>
                <a:solidFill>
                  <a:schemeClr val="dk1"/>
                </a:solidFill>
              </a:defRPr>
            </a:lvl6pPr>
            <a:lvl7pPr lvl="6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>
                <a:solidFill>
                  <a:schemeClr val="dk1"/>
                </a:solidFill>
              </a:defRPr>
            </a:lvl7pPr>
            <a:lvl8pPr lvl="7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>
                <a:solidFill>
                  <a:schemeClr val="dk1"/>
                </a:solidFill>
              </a:defRPr>
            </a:lvl8pPr>
            <a:lvl9pPr lvl="8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000"/>
              <a:buFont typeface="Lato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72" name="Google Shape;572;p61"/>
          <p:cNvSpPr txBox="1"/>
          <p:nvPr>
            <p:ph idx="18" type="subTitle"/>
          </p:nvPr>
        </p:nvSpPr>
        <p:spPr>
          <a:xfrm>
            <a:off x="5632275" y="2883669"/>
            <a:ext cx="1381200" cy="4884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>
                <a:solidFill>
                  <a:schemeClr val="dk1"/>
                </a:solidFill>
              </a:defRPr>
            </a:lvl1pPr>
            <a:lvl2pPr lv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>
                <a:solidFill>
                  <a:schemeClr val="dk1"/>
                </a:solidFill>
              </a:defRPr>
            </a:lvl2pPr>
            <a:lvl3pPr lvl="2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>
                <a:solidFill>
                  <a:schemeClr val="dk1"/>
                </a:solidFill>
              </a:defRPr>
            </a:lvl3pPr>
            <a:lvl4pPr lvl="3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>
                <a:solidFill>
                  <a:schemeClr val="dk1"/>
                </a:solidFill>
              </a:defRPr>
            </a:lvl4pPr>
            <a:lvl5pPr lvl="4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>
                <a:solidFill>
                  <a:schemeClr val="dk1"/>
                </a:solidFill>
              </a:defRPr>
            </a:lvl5pPr>
            <a:lvl6pPr lvl="5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>
                <a:solidFill>
                  <a:schemeClr val="dk1"/>
                </a:solidFill>
              </a:defRPr>
            </a:lvl6pPr>
            <a:lvl7pPr lvl="6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>
                <a:solidFill>
                  <a:schemeClr val="dk1"/>
                </a:solidFill>
              </a:defRPr>
            </a:lvl7pPr>
            <a:lvl8pPr lvl="7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>
                <a:solidFill>
                  <a:schemeClr val="dk1"/>
                </a:solidFill>
              </a:defRPr>
            </a:lvl8pPr>
            <a:lvl9pPr lvl="8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000"/>
              <a:buFont typeface="Lato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73" name="Google Shape;573;p61"/>
          <p:cNvSpPr txBox="1"/>
          <p:nvPr>
            <p:ph idx="19" type="subTitle"/>
          </p:nvPr>
        </p:nvSpPr>
        <p:spPr>
          <a:xfrm>
            <a:off x="5632275" y="4040075"/>
            <a:ext cx="1381200" cy="4884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>
                <a:solidFill>
                  <a:schemeClr val="dk1"/>
                </a:solidFill>
              </a:defRPr>
            </a:lvl1pPr>
            <a:lvl2pPr lv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>
                <a:solidFill>
                  <a:schemeClr val="dk1"/>
                </a:solidFill>
              </a:defRPr>
            </a:lvl2pPr>
            <a:lvl3pPr lvl="2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>
                <a:solidFill>
                  <a:schemeClr val="dk1"/>
                </a:solidFill>
              </a:defRPr>
            </a:lvl3pPr>
            <a:lvl4pPr lvl="3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>
                <a:solidFill>
                  <a:schemeClr val="dk1"/>
                </a:solidFill>
              </a:defRPr>
            </a:lvl4pPr>
            <a:lvl5pPr lvl="4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>
                <a:solidFill>
                  <a:schemeClr val="dk1"/>
                </a:solidFill>
              </a:defRPr>
            </a:lvl5pPr>
            <a:lvl6pPr lvl="5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>
                <a:solidFill>
                  <a:schemeClr val="dk1"/>
                </a:solidFill>
              </a:defRPr>
            </a:lvl6pPr>
            <a:lvl7pPr lvl="6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>
                <a:solidFill>
                  <a:schemeClr val="dk1"/>
                </a:solidFill>
              </a:defRPr>
            </a:lvl7pPr>
            <a:lvl8pPr lvl="7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>
                <a:solidFill>
                  <a:schemeClr val="dk1"/>
                </a:solidFill>
              </a:defRPr>
            </a:lvl8pPr>
            <a:lvl9pPr lvl="8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000"/>
              <a:buFont typeface="Lato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74" name="Google Shape;574;p61"/>
          <p:cNvSpPr txBox="1"/>
          <p:nvPr>
            <p:ph idx="20" type="subTitle"/>
          </p:nvPr>
        </p:nvSpPr>
        <p:spPr>
          <a:xfrm>
            <a:off x="7458575" y="1790375"/>
            <a:ext cx="1381200" cy="4884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>
                <a:solidFill>
                  <a:schemeClr val="dk1"/>
                </a:solidFill>
              </a:defRPr>
            </a:lvl1pPr>
            <a:lvl2pPr lv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>
                <a:solidFill>
                  <a:schemeClr val="dk1"/>
                </a:solidFill>
              </a:defRPr>
            </a:lvl2pPr>
            <a:lvl3pPr lvl="2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>
                <a:solidFill>
                  <a:schemeClr val="dk1"/>
                </a:solidFill>
              </a:defRPr>
            </a:lvl3pPr>
            <a:lvl4pPr lvl="3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>
                <a:solidFill>
                  <a:schemeClr val="dk1"/>
                </a:solidFill>
              </a:defRPr>
            </a:lvl4pPr>
            <a:lvl5pPr lvl="4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>
                <a:solidFill>
                  <a:schemeClr val="dk1"/>
                </a:solidFill>
              </a:defRPr>
            </a:lvl5pPr>
            <a:lvl6pPr lvl="5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>
                <a:solidFill>
                  <a:schemeClr val="dk1"/>
                </a:solidFill>
              </a:defRPr>
            </a:lvl6pPr>
            <a:lvl7pPr lvl="6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>
                <a:solidFill>
                  <a:schemeClr val="dk1"/>
                </a:solidFill>
              </a:defRPr>
            </a:lvl7pPr>
            <a:lvl8pPr lvl="7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>
                <a:solidFill>
                  <a:schemeClr val="dk1"/>
                </a:solidFill>
              </a:defRPr>
            </a:lvl8pPr>
            <a:lvl9pPr lvl="8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000"/>
              <a:buFont typeface="Lato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75" name="Google Shape;575;p61"/>
          <p:cNvSpPr txBox="1"/>
          <p:nvPr>
            <p:ph idx="21" type="subTitle"/>
          </p:nvPr>
        </p:nvSpPr>
        <p:spPr>
          <a:xfrm>
            <a:off x="7458575" y="2883669"/>
            <a:ext cx="1381200" cy="4884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>
                <a:solidFill>
                  <a:schemeClr val="dk1"/>
                </a:solidFill>
              </a:defRPr>
            </a:lvl1pPr>
            <a:lvl2pPr lv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>
                <a:solidFill>
                  <a:schemeClr val="dk1"/>
                </a:solidFill>
              </a:defRPr>
            </a:lvl2pPr>
            <a:lvl3pPr lvl="2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>
                <a:solidFill>
                  <a:schemeClr val="dk1"/>
                </a:solidFill>
              </a:defRPr>
            </a:lvl3pPr>
            <a:lvl4pPr lvl="3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>
                <a:solidFill>
                  <a:schemeClr val="dk1"/>
                </a:solidFill>
              </a:defRPr>
            </a:lvl4pPr>
            <a:lvl5pPr lvl="4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>
                <a:solidFill>
                  <a:schemeClr val="dk1"/>
                </a:solidFill>
              </a:defRPr>
            </a:lvl5pPr>
            <a:lvl6pPr lvl="5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>
                <a:solidFill>
                  <a:schemeClr val="dk1"/>
                </a:solidFill>
              </a:defRPr>
            </a:lvl6pPr>
            <a:lvl7pPr lvl="6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>
                <a:solidFill>
                  <a:schemeClr val="dk1"/>
                </a:solidFill>
              </a:defRPr>
            </a:lvl7pPr>
            <a:lvl8pPr lvl="7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>
                <a:solidFill>
                  <a:schemeClr val="dk1"/>
                </a:solidFill>
              </a:defRPr>
            </a:lvl8pPr>
            <a:lvl9pPr lvl="8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000"/>
              <a:buFont typeface="Lato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76" name="Google Shape;576;p61"/>
          <p:cNvSpPr txBox="1"/>
          <p:nvPr>
            <p:ph idx="22" type="subTitle"/>
          </p:nvPr>
        </p:nvSpPr>
        <p:spPr>
          <a:xfrm>
            <a:off x="7458575" y="4040075"/>
            <a:ext cx="1381200" cy="4884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>
                <a:solidFill>
                  <a:schemeClr val="dk1"/>
                </a:solidFill>
              </a:defRPr>
            </a:lvl1pPr>
            <a:lvl2pPr lv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>
                <a:solidFill>
                  <a:schemeClr val="dk1"/>
                </a:solidFill>
              </a:defRPr>
            </a:lvl2pPr>
            <a:lvl3pPr lvl="2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>
                <a:solidFill>
                  <a:schemeClr val="dk1"/>
                </a:solidFill>
              </a:defRPr>
            </a:lvl3pPr>
            <a:lvl4pPr lvl="3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>
                <a:solidFill>
                  <a:schemeClr val="dk1"/>
                </a:solidFill>
              </a:defRPr>
            </a:lvl4pPr>
            <a:lvl5pPr lvl="4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>
                <a:solidFill>
                  <a:schemeClr val="dk1"/>
                </a:solidFill>
              </a:defRPr>
            </a:lvl5pPr>
            <a:lvl6pPr lvl="5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>
                <a:solidFill>
                  <a:schemeClr val="dk1"/>
                </a:solidFill>
              </a:defRPr>
            </a:lvl6pPr>
            <a:lvl7pPr lvl="6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>
                <a:solidFill>
                  <a:schemeClr val="dk1"/>
                </a:solidFill>
              </a:defRPr>
            </a:lvl7pPr>
            <a:lvl8pPr lvl="7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>
                <a:solidFill>
                  <a:schemeClr val="dk1"/>
                </a:solidFill>
              </a:defRPr>
            </a:lvl8pPr>
            <a:lvl9pPr lvl="8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000"/>
              <a:buFont typeface="Lato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77" name="Google Shape;577;p61"/>
          <p:cNvSpPr txBox="1"/>
          <p:nvPr>
            <p:ph type="title"/>
          </p:nvPr>
        </p:nvSpPr>
        <p:spPr>
          <a:xfrm>
            <a:off x="452621" y="455239"/>
            <a:ext cx="6964800" cy="6510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2400">
                <a:solidFill>
                  <a:schemeClr val="accent6"/>
                </a:solidFill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24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24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24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24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24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24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24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24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- Alt 5 ">
  <p:cSld name="BLANK_1_1_1_1_1_1_1">
    <p:bg>
      <p:bgPr>
        <a:solidFill>
          <a:schemeClr val="accent5"/>
        </a:solid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7"/>
          <p:cNvSpPr/>
          <p:nvPr/>
        </p:nvSpPr>
        <p:spPr>
          <a:xfrm>
            <a:off x="731650" y="619550"/>
            <a:ext cx="8412300" cy="45252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Quantico"/>
              <a:ea typeface="Quantico"/>
              <a:cs typeface="Quantico"/>
              <a:sym typeface="Quantico"/>
            </a:endParaRPr>
          </a:p>
        </p:txBody>
      </p:sp>
      <p:sp>
        <p:nvSpPr>
          <p:cNvPr id="62" name="Google Shape;62;p7"/>
          <p:cNvSpPr txBox="1"/>
          <p:nvPr>
            <p:ph type="title"/>
          </p:nvPr>
        </p:nvSpPr>
        <p:spPr>
          <a:xfrm>
            <a:off x="920550" y="904500"/>
            <a:ext cx="7226700" cy="9087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7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700">
                <a:latin typeface="Quantico"/>
                <a:ea typeface="Quantico"/>
                <a:cs typeface="Quantico"/>
                <a:sym typeface="Quantic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700">
                <a:latin typeface="Quantico"/>
                <a:ea typeface="Quantico"/>
                <a:cs typeface="Quantico"/>
                <a:sym typeface="Quantic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700">
                <a:latin typeface="Quantico"/>
                <a:ea typeface="Quantico"/>
                <a:cs typeface="Quantico"/>
                <a:sym typeface="Quantic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700">
                <a:latin typeface="Quantico"/>
                <a:ea typeface="Quantico"/>
                <a:cs typeface="Quantico"/>
                <a:sym typeface="Quantic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700">
                <a:latin typeface="Quantico"/>
                <a:ea typeface="Quantico"/>
                <a:cs typeface="Quantico"/>
                <a:sym typeface="Quantic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700">
                <a:latin typeface="Quantico"/>
                <a:ea typeface="Quantico"/>
                <a:cs typeface="Quantico"/>
                <a:sym typeface="Quantic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700">
                <a:latin typeface="Quantico"/>
                <a:ea typeface="Quantico"/>
                <a:cs typeface="Quantico"/>
                <a:sym typeface="Quantic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700">
                <a:latin typeface="Quantico"/>
                <a:ea typeface="Quantico"/>
                <a:cs typeface="Quantico"/>
                <a:sym typeface="Quantico"/>
              </a:defRPr>
            </a:lvl9pPr>
          </a:lstStyle>
          <a:p/>
        </p:txBody>
      </p:sp>
      <p:sp>
        <p:nvSpPr>
          <p:cNvPr id="63" name="Google Shape;63;p7"/>
          <p:cNvSpPr txBox="1"/>
          <p:nvPr>
            <p:ph idx="2" type="title"/>
          </p:nvPr>
        </p:nvSpPr>
        <p:spPr>
          <a:xfrm>
            <a:off x="920550" y="1881950"/>
            <a:ext cx="5228400" cy="19440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None/>
              <a:defRPr sz="1600"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None/>
              <a:defRPr sz="1600">
                <a:latin typeface="Lato"/>
                <a:ea typeface="Lato"/>
                <a:cs typeface="Lato"/>
                <a:sym typeface="La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None/>
              <a:defRPr sz="1600">
                <a:latin typeface="Lato"/>
                <a:ea typeface="Lato"/>
                <a:cs typeface="Lato"/>
                <a:sym typeface="La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None/>
              <a:defRPr sz="1600">
                <a:latin typeface="Lato"/>
                <a:ea typeface="Lato"/>
                <a:cs typeface="Lato"/>
                <a:sym typeface="La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None/>
              <a:defRPr sz="1600">
                <a:latin typeface="Lato"/>
                <a:ea typeface="Lato"/>
                <a:cs typeface="Lato"/>
                <a:sym typeface="La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None/>
              <a:defRPr sz="1600">
                <a:latin typeface="Lato"/>
                <a:ea typeface="Lato"/>
                <a:cs typeface="Lato"/>
                <a:sym typeface="La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None/>
              <a:defRPr sz="1600">
                <a:latin typeface="Lato"/>
                <a:ea typeface="Lato"/>
                <a:cs typeface="Lato"/>
                <a:sym typeface="La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None/>
              <a:defRPr sz="1600">
                <a:latin typeface="Lato"/>
                <a:ea typeface="Lato"/>
                <a:cs typeface="Lato"/>
                <a:sym typeface="La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None/>
              <a:defRPr sz="1600"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64" name="Google Shape;64;p7"/>
          <p:cNvSpPr txBox="1"/>
          <p:nvPr>
            <p:ph idx="1" type="subTitle"/>
          </p:nvPr>
        </p:nvSpPr>
        <p:spPr>
          <a:xfrm>
            <a:off x="920550" y="4518700"/>
            <a:ext cx="1817400" cy="4527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 sz="900">
                <a:solidFill>
                  <a:schemeClr val="dk1"/>
                </a:solidFill>
              </a:defRPr>
            </a:lvl1pPr>
            <a:lvl2pPr lvl="1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 sz="900">
                <a:solidFill>
                  <a:schemeClr val="dk1"/>
                </a:solidFill>
              </a:defRPr>
            </a:lvl2pPr>
            <a:lvl3pPr lvl="2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 sz="900">
                <a:solidFill>
                  <a:schemeClr val="dk1"/>
                </a:solidFill>
              </a:defRPr>
            </a:lvl3pPr>
            <a:lvl4pPr lvl="3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 sz="900">
                <a:solidFill>
                  <a:schemeClr val="dk1"/>
                </a:solidFill>
              </a:defRPr>
            </a:lvl4pPr>
            <a:lvl5pPr lvl="4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 sz="900">
                <a:solidFill>
                  <a:schemeClr val="dk1"/>
                </a:solidFill>
              </a:defRPr>
            </a:lvl5pPr>
            <a:lvl6pPr lvl="5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 sz="900">
                <a:solidFill>
                  <a:schemeClr val="dk1"/>
                </a:solidFill>
              </a:defRPr>
            </a:lvl6pPr>
            <a:lvl7pPr lvl="6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 sz="900">
                <a:solidFill>
                  <a:schemeClr val="dk1"/>
                </a:solidFill>
              </a:defRPr>
            </a:lvl7pPr>
            <a:lvl8pPr lvl="7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 sz="900">
                <a:solidFill>
                  <a:schemeClr val="dk1"/>
                </a:solidFill>
              </a:defRPr>
            </a:lvl8pPr>
            <a:lvl9pPr lvl="8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000"/>
              <a:buFont typeface="Lato"/>
              <a:buNone/>
              <a:defRPr sz="900"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- Alt 12">
  <p:cSld name="CUSTOM_14">
    <p:bg>
      <p:bgPr>
        <a:solidFill>
          <a:schemeClr val="lt1"/>
        </a:solidFill>
      </p:bgPr>
    </p:bg>
    <p:spTree>
      <p:nvGrpSpPr>
        <p:cNvPr id="578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p62"/>
          <p:cNvSpPr txBox="1"/>
          <p:nvPr>
            <p:ph type="title"/>
          </p:nvPr>
        </p:nvSpPr>
        <p:spPr>
          <a:xfrm>
            <a:off x="966625" y="1926200"/>
            <a:ext cx="1589700" cy="3018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sz="1200">
                <a:solidFill>
                  <a:schemeClr val="accent4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sz="1200">
                <a:solidFill>
                  <a:schemeClr val="accent4"/>
                </a:solidFill>
                <a:latin typeface="Quantico"/>
                <a:ea typeface="Quantico"/>
                <a:cs typeface="Quantico"/>
                <a:sym typeface="Quantic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sz="1200">
                <a:solidFill>
                  <a:schemeClr val="accent4"/>
                </a:solidFill>
                <a:latin typeface="Quantico"/>
                <a:ea typeface="Quantico"/>
                <a:cs typeface="Quantico"/>
                <a:sym typeface="Quantic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sz="1200">
                <a:solidFill>
                  <a:schemeClr val="accent4"/>
                </a:solidFill>
                <a:latin typeface="Quantico"/>
                <a:ea typeface="Quantico"/>
                <a:cs typeface="Quantico"/>
                <a:sym typeface="Quantic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sz="1200">
                <a:solidFill>
                  <a:schemeClr val="accent4"/>
                </a:solidFill>
                <a:latin typeface="Quantico"/>
                <a:ea typeface="Quantico"/>
                <a:cs typeface="Quantico"/>
                <a:sym typeface="Quantic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sz="1200">
                <a:solidFill>
                  <a:schemeClr val="accent4"/>
                </a:solidFill>
                <a:latin typeface="Quantico"/>
                <a:ea typeface="Quantico"/>
                <a:cs typeface="Quantico"/>
                <a:sym typeface="Quantic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sz="1200">
                <a:solidFill>
                  <a:schemeClr val="accent4"/>
                </a:solidFill>
                <a:latin typeface="Quantico"/>
                <a:ea typeface="Quantico"/>
                <a:cs typeface="Quantico"/>
                <a:sym typeface="Quantic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sz="1200">
                <a:solidFill>
                  <a:schemeClr val="accent4"/>
                </a:solidFill>
                <a:latin typeface="Quantico"/>
                <a:ea typeface="Quantico"/>
                <a:cs typeface="Quantico"/>
                <a:sym typeface="Quantic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sz="1200">
                <a:solidFill>
                  <a:schemeClr val="accent4"/>
                </a:solidFill>
                <a:latin typeface="Quantico"/>
                <a:ea typeface="Quantico"/>
                <a:cs typeface="Quantico"/>
                <a:sym typeface="Quantico"/>
              </a:defRPr>
            </a:lvl9pPr>
          </a:lstStyle>
          <a:p/>
        </p:txBody>
      </p:sp>
      <p:sp>
        <p:nvSpPr>
          <p:cNvPr id="580" name="Google Shape;580;p62"/>
          <p:cNvSpPr txBox="1"/>
          <p:nvPr>
            <p:ph idx="2" type="title"/>
          </p:nvPr>
        </p:nvSpPr>
        <p:spPr>
          <a:xfrm>
            <a:off x="2768150" y="1926200"/>
            <a:ext cx="1518900" cy="3018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sz="1200">
                <a:solidFill>
                  <a:schemeClr val="accent4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sz="1200">
                <a:solidFill>
                  <a:schemeClr val="accent4"/>
                </a:solidFill>
                <a:latin typeface="Quantico"/>
                <a:ea typeface="Quantico"/>
                <a:cs typeface="Quantico"/>
                <a:sym typeface="Quantic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sz="1200">
                <a:solidFill>
                  <a:schemeClr val="accent4"/>
                </a:solidFill>
                <a:latin typeface="Quantico"/>
                <a:ea typeface="Quantico"/>
                <a:cs typeface="Quantico"/>
                <a:sym typeface="Quantic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sz="1200">
                <a:solidFill>
                  <a:schemeClr val="accent4"/>
                </a:solidFill>
                <a:latin typeface="Quantico"/>
                <a:ea typeface="Quantico"/>
                <a:cs typeface="Quantico"/>
                <a:sym typeface="Quantic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sz="1200">
                <a:solidFill>
                  <a:schemeClr val="accent4"/>
                </a:solidFill>
                <a:latin typeface="Quantico"/>
                <a:ea typeface="Quantico"/>
                <a:cs typeface="Quantico"/>
                <a:sym typeface="Quantic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sz="1200">
                <a:solidFill>
                  <a:schemeClr val="accent4"/>
                </a:solidFill>
                <a:latin typeface="Quantico"/>
                <a:ea typeface="Quantico"/>
                <a:cs typeface="Quantico"/>
                <a:sym typeface="Quantic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sz="1200">
                <a:solidFill>
                  <a:schemeClr val="accent4"/>
                </a:solidFill>
                <a:latin typeface="Quantico"/>
                <a:ea typeface="Quantico"/>
                <a:cs typeface="Quantico"/>
                <a:sym typeface="Quantic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sz="1200">
                <a:solidFill>
                  <a:schemeClr val="accent4"/>
                </a:solidFill>
                <a:latin typeface="Quantico"/>
                <a:ea typeface="Quantico"/>
                <a:cs typeface="Quantico"/>
                <a:sym typeface="Quantic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sz="1200">
                <a:solidFill>
                  <a:schemeClr val="accent4"/>
                </a:solidFill>
                <a:latin typeface="Quantico"/>
                <a:ea typeface="Quantico"/>
                <a:cs typeface="Quantico"/>
                <a:sym typeface="Quantico"/>
              </a:defRPr>
            </a:lvl9pPr>
          </a:lstStyle>
          <a:p/>
        </p:txBody>
      </p:sp>
      <p:sp>
        <p:nvSpPr>
          <p:cNvPr id="581" name="Google Shape;581;p62"/>
          <p:cNvSpPr txBox="1"/>
          <p:nvPr>
            <p:ph idx="3" type="title"/>
          </p:nvPr>
        </p:nvSpPr>
        <p:spPr>
          <a:xfrm>
            <a:off x="4609425" y="1926200"/>
            <a:ext cx="1620000" cy="3018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sz="1200">
                <a:solidFill>
                  <a:schemeClr val="accent4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sz="1200">
                <a:solidFill>
                  <a:schemeClr val="accent4"/>
                </a:solidFill>
                <a:latin typeface="Quantico"/>
                <a:ea typeface="Quantico"/>
                <a:cs typeface="Quantico"/>
                <a:sym typeface="Quantic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sz="1200">
                <a:solidFill>
                  <a:schemeClr val="accent4"/>
                </a:solidFill>
                <a:latin typeface="Quantico"/>
                <a:ea typeface="Quantico"/>
                <a:cs typeface="Quantico"/>
                <a:sym typeface="Quantic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sz="1200">
                <a:solidFill>
                  <a:schemeClr val="accent4"/>
                </a:solidFill>
                <a:latin typeface="Quantico"/>
                <a:ea typeface="Quantico"/>
                <a:cs typeface="Quantico"/>
                <a:sym typeface="Quantic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sz="1200">
                <a:solidFill>
                  <a:schemeClr val="accent4"/>
                </a:solidFill>
                <a:latin typeface="Quantico"/>
                <a:ea typeface="Quantico"/>
                <a:cs typeface="Quantico"/>
                <a:sym typeface="Quantic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sz="1200">
                <a:solidFill>
                  <a:schemeClr val="accent4"/>
                </a:solidFill>
                <a:latin typeface="Quantico"/>
                <a:ea typeface="Quantico"/>
                <a:cs typeface="Quantico"/>
                <a:sym typeface="Quantic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sz="1200">
                <a:solidFill>
                  <a:schemeClr val="accent4"/>
                </a:solidFill>
                <a:latin typeface="Quantico"/>
                <a:ea typeface="Quantico"/>
                <a:cs typeface="Quantico"/>
                <a:sym typeface="Quantic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sz="1200">
                <a:solidFill>
                  <a:schemeClr val="accent4"/>
                </a:solidFill>
                <a:latin typeface="Quantico"/>
                <a:ea typeface="Quantico"/>
                <a:cs typeface="Quantico"/>
                <a:sym typeface="Quantic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sz="1200">
                <a:solidFill>
                  <a:schemeClr val="accent4"/>
                </a:solidFill>
                <a:latin typeface="Quantico"/>
                <a:ea typeface="Quantico"/>
                <a:cs typeface="Quantico"/>
                <a:sym typeface="Quantico"/>
              </a:defRPr>
            </a:lvl9pPr>
          </a:lstStyle>
          <a:p/>
        </p:txBody>
      </p:sp>
      <p:sp>
        <p:nvSpPr>
          <p:cNvPr id="582" name="Google Shape;582;p62"/>
          <p:cNvSpPr txBox="1"/>
          <p:nvPr>
            <p:ph idx="4" type="title"/>
          </p:nvPr>
        </p:nvSpPr>
        <p:spPr>
          <a:xfrm>
            <a:off x="2876400" y="4053150"/>
            <a:ext cx="1376700" cy="10911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600"/>
              <a:buNone/>
              <a:defRPr sz="8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600"/>
              <a:buNone/>
              <a:defRPr sz="8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600"/>
              <a:buNone/>
              <a:defRPr sz="8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600"/>
              <a:buNone/>
              <a:defRPr sz="8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600"/>
              <a:buNone/>
              <a:defRPr sz="8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600"/>
              <a:buNone/>
              <a:defRPr sz="8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600"/>
              <a:buNone/>
              <a:defRPr sz="8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600"/>
              <a:buNone/>
              <a:defRPr sz="8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600"/>
              <a:buNone/>
              <a:defRPr sz="8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583" name="Google Shape;583;p62"/>
          <p:cNvSpPr txBox="1"/>
          <p:nvPr>
            <p:ph idx="5" type="title"/>
          </p:nvPr>
        </p:nvSpPr>
        <p:spPr>
          <a:xfrm>
            <a:off x="6564575" y="4053150"/>
            <a:ext cx="1376700" cy="10911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600"/>
              <a:buNone/>
              <a:defRPr sz="8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600"/>
              <a:buNone/>
              <a:defRPr sz="8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600"/>
              <a:buNone/>
              <a:defRPr sz="8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600"/>
              <a:buNone/>
              <a:defRPr sz="8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600"/>
              <a:buNone/>
              <a:defRPr sz="8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600"/>
              <a:buNone/>
              <a:defRPr sz="8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600"/>
              <a:buNone/>
              <a:defRPr sz="8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600"/>
              <a:buNone/>
              <a:defRPr sz="8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600"/>
              <a:buNone/>
              <a:defRPr sz="8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584" name="Google Shape;584;p62"/>
          <p:cNvSpPr txBox="1"/>
          <p:nvPr>
            <p:ph idx="6" type="title"/>
          </p:nvPr>
        </p:nvSpPr>
        <p:spPr>
          <a:xfrm>
            <a:off x="966625" y="2228000"/>
            <a:ext cx="1294500" cy="109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585" name="Google Shape;585;p62"/>
          <p:cNvSpPr txBox="1"/>
          <p:nvPr>
            <p:ph idx="7" type="title"/>
          </p:nvPr>
        </p:nvSpPr>
        <p:spPr>
          <a:xfrm>
            <a:off x="2768161" y="2228000"/>
            <a:ext cx="1294500" cy="109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586" name="Google Shape;586;p62"/>
          <p:cNvSpPr txBox="1"/>
          <p:nvPr>
            <p:ph idx="8" type="title"/>
          </p:nvPr>
        </p:nvSpPr>
        <p:spPr>
          <a:xfrm>
            <a:off x="4609425" y="2228000"/>
            <a:ext cx="1376700" cy="109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587" name="Google Shape;587;p62"/>
          <p:cNvSpPr txBox="1"/>
          <p:nvPr>
            <p:ph idx="9" type="title"/>
          </p:nvPr>
        </p:nvSpPr>
        <p:spPr>
          <a:xfrm>
            <a:off x="6437300" y="1926200"/>
            <a:ext cx="1376700" cy="3018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sz="1200">
                <a:solidFill>
                  <a:schemeClr val="accent4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sz="1200">
                <a:solidFill>
                  <a:schemeClr val="accent4"/>
                </a:solidFill>
                <a:latin typeface="Quantico"/>
                <a:ea typeface="Quantico"/>
                <a:cs typeface="Quantico"/>
                <a:sym typeface="Quantic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sz="1200">
                <a:solidFill>
                  <a:schemeClr val="accent4"/>
                </a:solidFill>
                <a:latin typeface="Quantico"/>
                <a:ea typeface="Quantico"/>
                <a:cs typeface="Quantico"/>
                <a:sym typeface="Quantic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sz="1200">
                <a:solidFill>
                  <a:schemeClr val="accent4"/>
                </a:solidFill>
                <a:latin typeface="Quantico"/>
                <a:ea typeface="Quantico"/>
                <a:cs typeface="Quantico"/>
                <a:sym typeface="Quantic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sz="1200">
                <a:solidFill>
                  <a:schemeClr val="accent4"/>
                </a:solidFill>
                <a:latin typeface="Quantico"/>
                <a:ea typeface="Quantico"/>
                <a:cs typeface="Quantico"/>
                <a:sym typeface="Quantic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sz="1200">
                <a:solidFill>
                  <a:schemeClr val="accent4"/>
                </a:solidFill>
                <a:latin typeface="Quantico"/>
                <a:ea typeface="Quantico"/>
                <a:cs typeface="Quantico"/>
                <a:sym typeface="Quantic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sz="1200">
                <a:solidFill>
                  <a:schemeClr val="accent4"/>
                </a:solidFill>
                <a:latin typeface="Quantico"/>
                <a:ea typeface="Quantico"/>
                <a:cs typeface="Quantico"/>
                <a:sym typeface="Quantic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sz="1200">
                <a:solidFill>
                  <a:schemeClr val="accent4"/>
                </a:solidFill>
                <a:latin typeface="Quantico"/>
                <a:ea typeface="Quantico"/>
                <a:cs typeface="Quantico"/>
                <a:sym typeface="Quantic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sz="1200">
                <a:solidFill>
                  <a:schemeClr val="accent4"/>
                </a:solidFill>
                <a:latin typeface="Quantico"/>
                <a:ea typeface="Quantico"/>
                <a:cs typeface="Quantico"/>
                <a:sym typeface="Quantico"/>
              </a:defRPr>
            </a:lvl9pPr>
          </a:lstStyle>
          <a:p/>
        </p:txBody>
      </p:sp>
      <p:sp>
        <p:nvSpPr>
          <p:cNvPr id="588" name="Google Shape;588;p62"/>
          <p:cNvSpPr txBox="1"/>
          <p:nvPr>
            <p:ph idx="13" type="title"/>
          </p:nvPr>
        </p:nvSpPr>
        <p:spPr>
          <a:xfrm>
            <a:off x="6437293" y="2228000"/>
            <a:ext cx="1244400" cy="109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589" name="Google Shape;589;p62"/>
          <p:cNvSpPr txBox="1"/>
          <p:nvPr>
            <p:ph idx="14" type="title"/>
          </p:nvPr>
        </p:nvSpPr>
        <p:spPr>
          <a:xfrm>
            <a:off x="474675" y="467679"/>
            <a:ext cx="3593100" cy="10083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"/>
              <a:buNone/>
              <a:defRPr sz="1500">
                <a:solidFill>
                  <a:schemeClr val="accent6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"/>
              <a:buNone/>
              <a:defRPr sz="15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"/>
              <a:buNone/>
              <a:defRPr sz="15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"/>
              <a:buNone/>
              <a:defRPr sz="15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"/>
              <a:buNone/>
              <a:defRPr sz="15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"/>
              <a:buNone/>
              <a:defRPr sz="15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"/>
              <a:buNone/>
              <a:defRPr sz="15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"/>
              <a:buNone/>
              <a:defRPr sz="15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"/>
              <a:buNone/>
              <a:defRPr sz="15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- Alt 13">
  <p:cSld name="BLANK_1_1_1_1_1_1_1_1_1_1_1_1_1_1_2">
    <p:bg>
      <p:bgPr>
        <a:solidFill>
          <a:schemeClr val="lt1"/>
        </a:solidFill>
      </p:bgPr>
    </p:bg>
    <p:spTree>
      <p:nvGrpSpPr>
        <p:cNvPr id="590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p63"/>
          <p:cNvSpPr/>
          <p:nvPr/>
        </p:nvSpPr>
        <p:spPr>
          <a:xfrm>
            <a:off x="2070256" y="436468"/>
            <a:ext cx="4729500" cy="4415700"/>
          </a:xfrm>
          <a:prstGeom prst="snip1Rect">
            <a:avLst>
              <a:gd fmla="val 12424" name="adj"/>
            </a:avLst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Quantico"/>
              <a:ea typeface="Quantico"/>
              <a:cs typeface="Quantico"/>
              <a:sym typeface="Quantico"/>
            </a:endParaRPr>
          </a:p>
        </p:txBody>
      </p:sp>
      <p:sp>
        <p:nvSpPr>
          <p:cNvPr id="592" name="Google Shape;592;p63"/>
          <p:cNvSpPr/>
          <p:nvPr/>
        </p:nvSpPr>
        <p:spPr>
          <a:xfrm>
            <a:off x="847072" y="436468"/>
            <a:ext cx="4729500" cy="4415700"/>
          </a:xfrm>
          <a:prstGeom prst="snip1Rect">
            <a:avLst>
              <a:gd fmla="val 12424" name="adj"/>
            </a:avLst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Quantico"/>
              <a:ea typeface="Quantico"/>
              <a:cs typeface="Quantico"/>
              <a:sym typeface="Quantico"/>
            </a:endParaRPr>
          </a:p>
        </p:txBody>
      </p:sp>
      <p:sp>
        <p:nvSpPr>
          <p:cNvPr id="593" name="Google Shape;593;p63"/>
          <p:cNvSpPr/>
          <p:nvPr/>
        </p:nvSpPr>
        <p:spPr>
          <a:xfrm>
            <a:off x="203824" y="436468"/>
            <a:ext cx="4729500" cy="4415700"/>
          </a:xfrm>
          <a:prstGeom prst="snip1Rect">
            <a:avLst>
              <a:gd fmla="val 12424" name="adj"/>
            </a:avLst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Quantico"/>
              <a:ea typeface="Quantico"/>
              <a:cs typeface="Quantico"/>
              <a:sym typeface="Quantico"/>
            </a:endParaRPr>
          </a:p>
        </p:txBody>
      </p:sp>
      <p:sp>
        <p:nvSpPr>
          <p:cNvPr id="594" name="Google Shape;594;p63"/>
          <p:cNvSpPr/>
          <p:nvPr/>
        </p:nvSpPr>
        <p:spPr>
          <a:xfrm>
            <a:off x="0" y="432050"/>
            <a:ext cx="4665600" cy="4689000"/>
          </a:xfrm>
          <a:prstGeom prst="snip1Rect">
            <a:avLst>
              <a:gd fmla="val 11530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Quantico"/>
              <a:ea typeface="Quantico"/>
              <a:cs typeface="Quantico"/>
              <a:sym typeface="Quantico"/>
            </a:endParaRPr>
          </a:p>
        </p:txBody>
      </p:sp>
      <p:sp>
        <p:nvSpPr>
          <p:cNvPr id="595" name="Google Shape;595;p63"/>
          <p:cNvSpPr txBox="1"/>
          <p:nvPr>
            <p:ph type="title"/>
          </p:nvPr>
        </p:nvSpPr>
        <p:spPr>
          <a:xfrm>
            <a:off x="443725" y="920775"/>
            <a:ext cx="3730500" cy="10959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9pPr>
          </a:lstStyle>
          <a:p/>
        </p:txBody>
      </p:sp>
      <p:sp>
        <p:nvSpPr>
          <p:cNvPr id="596" name="Google Shape;596;p63"/>
          <p:cNvSpPr/>
          <p:nvPr/>
        </p:nvSpPr>
        <p:spPr>
          <a:xfrm>
            <a:off x="24725" y="2393073"/>
            <a:ext cx="9144000" cy="2750400"/>
          </a:xfrm>
          <a:prstGeom prst="snip1Rect">
            <a:avLst>
              <a:gd fmla="val 15953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Quantico"/>
              <a:ea typeface="Quantico"/>
              <a:cs typeface="Quantico"/>
              <a:sym typeface="Quantico"/>
            </a:endParaRPr>
          </a:p>
        </p:txBody>
      </p:sp>
      <p:sp>
        <p:nvSpPr>
          <p:cNvPr id="597" name="Google Shape;597;p63"/>
          <p:cNvSpPr/>
          <p:nvPr/>
        </p:nvSpPr>
        <p:spPr>
          <a:xfrm>
            <a:off x="0" y="2393075"/>
            <a:ext cx="3186600" cy="2750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Quantico"/>
              <a:ea typeface="Quantico"/>
              <a:cs typeface="Quantico"/>
              <a:sym typeface="Quantico"/>
            </a:endParaRPr>
          </a:p>
        </p:txBody>
      </p:sp>
      <p:sp>
        <p:nvSpPr>
          <p:cNvPr id="598" name="Google Shape;598;p63"/>
          <p:cNvSpPr txBox="1"/>
          <p:nvPr>
            <p:ph idx="2" type="title"/>
          </p:nvPr>
        </p:nvSpPr>
        <p:spPr>
          <a:xfrm>
            <a:off x="507250" y="2657169"/>
            <a:ext cx="2344800" cy="4461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Quantico"/>
              <a:buNone/>
              <a:defRPr b="1" sz="12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1300">
                <a:latin typeface="Lato"/>
                <a:ea typeface="Lato"/>
                <a:cs typeface="Lato"/>
                <a:sym typeface="Lato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1300">
                <a:latin typeface="Lato"/>
                <a:ea typeface="Lato"/>
                <a:cs typeface="Lato"/>
                <a:sym typeface="Lato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1300">
                <a:latin typeface="Lato"/>
                <a:ea typeface="Lato"/>
                <a:cs typeface="Lato"/>
                <a:sym typeface="Lato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1300">
                <a:latin typeface="Lato"/>
                <a:ea typeface="Lato"/>
                <a:cs typeface="Lato"/>
                <a:sym typeface="Lato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1300">
                <a:latin typeface="Lato"/>
                <a:ea typeface="Lato"/>
                <a:cs typeface="Lato"/>
                <a:sym typeface="Lato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1300">
                <a:latin typeface="Lato"/>
                <a:ea typeface="Lato"/>
                <a:cs typeface="Lato"/>
                <a:sym typeface="Lato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1300">
                <a:latin typeface="Lato"/>
                <a:ea typeface="Lato"/>
                <a:cs typeface="Lato"/>
                <a:sym typeface="Lato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1300"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599" name="Google Shape;599;p63"/>
          <p:cNvSpPr txBox="1"/>
          <p:nvPr>
            <p:ph idx="3" type="title"/>
          </p:nvPr>
        </p:nvSpPr>
        <p:spPr>
          <a:xfrm>
            <a:off x="454725" y="1387875"/>
            <a:ext cx="3109200" cy="7080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400"/>
              <a:buFont typeface="Lato"/>
              <a:buNone/>
              <a:defRPr sz="16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400"/>
              <a:buFont typeface="Lato"/>
              <a:buNone/>
              <a:defRPr sz="16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400"/>
              <a:buFont typeface="Lato"/>
              <a:buNone/>
              <a:defRPr sz="16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400"/>
              <a:buFont typeface="Lato"/>
              <a:buNone/>
              <a:defRPr sz="16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400"/>
              <a:buFont typeface="Lato"/>
              <a:buNone/>
              <a:defRPr sz="16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400"/>
              <a:buFont typeface="Lato"/>
              <a:buNone/>
              <a:defRPr sz="16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400"/>
              <a:buFont typeface="Lato"/>
              <a:buNone/>
              <a:defRPr sz="16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400"/>
              <a:buFont typeface="Lato"/>
              <a:buNone/>
              <a:defRPr sz="16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400"/>
              <a:buFont typeface="Lato"/>
              <a:buNone/>
              <a:defRPr sz="16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600" name="Google Shape;600;p63"/>
          <p:cNvSpPr txBox="1"/>
          <p:nvPr>
            <p:ph idx="4" type="title"/>
          </p:nvPr>
        </p:nvSpPr>
        <p:spPr>
          <a:xfrm>
            <a:off x="507250" y="3648688"/>
            <a:ext cx="2137800" cy="5745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Quantico"/>
              <a:buNone/>
              <a:defRPr b="1" sz="1300"/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Quantico"/>
              <a:buNone/>
              <a:defRPr b="1" sz="1300">
                <a:latin typeface="Quantico"/>
                <a:ea typeface="Quantico"/>
                <a:cs typeface="Quantico"/>
                <a:sym typeface="Quantico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Quantico"/>
              <a:buNone/>
              <a:defRPr b="1" sz="1300">
                <a:latin typeface="Quantico"/>
                <a:ea typeface="Quantico"/>
                <a:cs typeface="Quantico"/>
                <a:sym typeface="Quantico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Quantico"/>
              <a:buNone/>
              <a:defRPr b="1" sz="1300">
                <a:latin typeface="Quantico"/>
                <a:ea typeface="Quantico"/>
                <a:cs typeface="Quantico"/>
                <a:sym typeface="Quantico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Quantico"/>
              <a:buNone/>
              <a:defRPr b="1" sz="1300">
                <a:latin typeface="Quantico"/>
                <a:ea typeface="Quantico"/>
                <a:cs typeface="Quantico"/>
                <a:sym typeface="Quantico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Quantico"/>
              <a:buNone/>
              <a:defRPr b="1" sz="1300">
                <a:latin typeface="Quantico"/>
                <a:ea typeface="Quantico"/>
                <a:cs typeface="Quantico"/>
                <a:sym typeface="Quantico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Quantico"/>
              <a:buNone/>
              <a:defRPr b="1" sz="1300">
                <a:latin typeface="Quantico"/>
                <a:ea typeface="Quantico"/>
                <a:cs typeface="Quantico"/>
                <a:sym typeface="Quantico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Quantico"/>
              <a:buNone/>
              <a:defRPr b="1" sz="1300">
                <a:latin typeface="Quantico"/>
                <a:ea typeface="Quantico"/>
                <a:cs typeface="Quantico"/>
                <a:sym typeface="Quantico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Quantico"/>
              <a:buNone/>
              <a:defRPr b="1" sz="1300">
                <a:latin typeface="Quantico"/>
                <a:ea typeface="Quantico"/>
                <a:cs typeface="Quantico"/>
                <a:sym typeface="Quantico"/>
              </a:defRPr>
            </a:lvl9pPr>
          </a:lstStyle>
          <a:p/>
        </p:txBody>
      </p:sp>
      <p:sp>
        <p:nvSpPr>
          <p:cNvPr id="601" name="Google Shape;601;p63"/>
          <p:cNvSpPr txBox="1"/>
          <p:nvPr>
            <p:ph idx="5" type="title"/>
          </p:nvPr>
        </p:nvSpPr>
        <p:spPr>
          <a:xfrm>
            <a:off x="507250" y="3960850"/>
            <a:ext cx="2242500" cy="7080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 sz="1000">
                <a:latin typeface="Lato"/>
                <a:ea typeface="Lato"/>
                <a:cs typeface="Lato"/>
                <a:sym typeface="Lato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 sz="1000">
                <a:latin typeface="Lato"/>
                <a:ea typeface="Lato"/>
                <a:cs typeface="Lato"/>
                <a:sym typeface="Lato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 sz="1000">
                <a:latin typeface="Lato"/>
                <a:ea typeface="Lato"/>
                <a:cs typeface="Lato"/>
                <a:sym typeface="Lato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 sz="1000">
                <a:latin typeface="Lato"/>
                <a:ea typeface="Lato"/>
                <a:cs typeface="Lato"/>
                <a:sym typeface="Lato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 sz="1000">
                <a:latin typeface="Lato"/>
                <a:ea typeface="Lato"/>
                <a:cs typeface="Lato"/>
                <a:sym typeface="Lato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 sz="1000">
                <a:latin typeface="Lato"/>
                <a:ea typeface="Lato"/>
                <a:cs typeface="Lato"/>
                <a:sym typeface="Lato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 sz="1000">
                <a:latin typeface="Lato"/>
                <a:ea typeface="Lato"/>
                <a:cs typeface="Lato"/>
                <a:sym typeface="Lato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 sz="1000">
                <a:latin typeface="Lato"/>
                <a:ea typeface="Lato"/>
                <a:cs typeface="Lato"/>
                <a:sym typeface="Lato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 sz="1000"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602" name="Google Shape;602;p63"/>
          <p:cNvSpPr txBox="1"/>
          <p:nvPr>
            <p:ph idx="6" type="title"/>
          </p:nvPr>
        </p:nvSpPr>
        <p:spPr>
          <a:xfrm>
            <a:off x="507250" y="2950200"/>
            <a:ext cx="2242500" cy="6435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 sz="1000">
                <a:latin typeface="Lato"/>
                <a:ea typeface="Lato"/>
                <a:cs typeface="Lato"/>
                <a:sym typeface="Lato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 sz="1000">
                <a:latin typeface="Lato"/>
                <a:ea typeface="Lato"/>
                <a:cs typeface="Lato"/>
                <a:sym typeface="Lato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 sz="1000">
                <a:latin typeface="Lato"/>
                <a:ea typeface="Lato"/>
                <a:cs typeface="Lato"/>
                <a:sym typeface="Lato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 sz="1000">
                <a:latin typeface="Lato"/>
                <a:ea typeface="Lato"/>
                <a:cs typeface="Lato"/>
                <a:sym typeface="Lato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 sz="1000">
                <a:latin typeface="Lato"/>
                <a:ea typeface="Lato"/>
                <a:cs typeface="Lato"/>
                <a:sym typeface="Lato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 sz="1000">
                <a:latin typeface="Lato"/>
                <a:ea typeface="Lato"/>
                <a:cs typeface="Lato"/>
                <a:sym typeface="Lato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 sz="1000">
                <a:latin typeface="Lato"/>
                <a:ea typeface="Lato"/>
                <a:cs typeface="Lato"/>
                <a:sym typeface="Lato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 sz="1000">
                <a:latin typeface="Lato"/>
                <a:ea typeface="Lato"/>
                <a:cs typeface="Lato"/>
                <a:sym typeface="Lato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 sz="1000"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603" name="Google Shape;603;p63"/>
          <p:cNvSpPr txBox="1"/>
          <p:nvPr>
            <p:ph idx="7" type="title"/>
          </p:nvPr>
        </p:nvSpPr>
        <p:spPr>
          <a:xfrm>
            <a:off x="5654225" y="2657175"/>
            <a:ext cx="961200" cy="4098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Quantico"/>
              <a:buNone/>
              <a:defRPr b="1" sz="1200"/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Quantico"/>
              <a:buNone/>
              <a:defRPr b="1" sz="1300">
                <a:latin typeface="Quantico"/>
                <a:ea typeface="Quantico"/>
                <a:cs typeface="Quantico"/>
                <a:sym typeface="Quantico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Quantico"/>
              <a:buNone/>
              <a:defRPr b="1" sz="1300">
                <a:latin typeface="Quantico"/>
                <a:ea typeface="Quantico"/>
                <a:cs typeface="Quantico"/>
                <a:sym typeface="Quantico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Quantico"/>
              <a:buNone/>
              <a:defRPr b="1" sz="1300">
                <a:latin typeface="Quantico"/>
                <a:ea typeface="Quantico"/>
                <a:cs typeface="Quantico"/>
                <a:sym typeface="Quantico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Quantico"/>
              <a:buNone/>
              <a:defRPr b="1" sz="1300">
                <a:latin typeface="Quantico"/>
                <a:ea typeface="Quantico"/>
                <a:cs typeface="Quantico"/>
                <a:sym typeface="Quantico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Quantico"/>
              <a:buNone/>
              <a:defRPr b="1" sz="1300">
                <a:latin typeface="Quantico"/>
                <a:ea typeface="Quantico"/>
                <a:cs typeface="Quantico"/>
                <a:sym typeface="Quantico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Quantico"/>
              <a:buNone/>
              <a:defRPr b="1" sz="1300">
                <a:latin typeface="Quantico"/>
                <a:ea typeface="Quantico"/>
                <a:cs typeface="Quantico"/>
                <a:sym typeface="Quantico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Quantico"/>
              <a:buNone/>
              <a:defRPr b="1" sz="1300">
                <a:latin typeface="Quantico"/>
                <a:ea typeface="Quantico"/>
                <a:cs typeface="Quantico"/>
                <a:sym typeface="Quantico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Quantico"/>
              <a:buNone/>
              <a:defRPr b="1" sz="1300">
                <a:latin typeface="Quantico"/>
                <a:ea typeface="Quantico"/>
                <a:cs typeface="Quantico"/>
                <a:sym typeface="Quantico"/>
              </a:defRPr>
            </a:lvl9pPr>
          </a:lstStyle>
          <a:p/>
        </p:txBody>
      </p:sp>
      <p:sp>
        <p:nvSpPr>
          <p:cNvPr id="604" name="Google Shape;604;p63"/>
          <p:cNvSpPr txBox="1"/>
          <p:nvPr>
            <p:ph idx="8" type="title"/>
          </p:nvPr>
        </p:nvSpPr>
        <p:spPr>
          <a:xfrm>
            <a:off x="7295800" y="2657175"/>
            <a:ext cx="1109100" cy="4098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Quantico"/>
              <a:buNone/>
              <a:defRPr b="1" sz="1200"/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Quantico"/>
              <a:buNone/>
              <a:defRPr b="1" sz="1300">
                <a:latin typeface="Quantico"/>
                <a:ea typeface="Quantico"/>
                <a:cs typeface="Quantico"/>
                <a:sym typeface="Quantico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Quantico"/>
              <a:buNone/>
              <a:defRPr b="1" sz="1300">
                <a:latin typeface="Quantico"/>
                <a:ea typeface="Quantico"/>
                <a:cs typeface="Quantico"/>
                <a:sym typeface="Quantico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Quantico"/>
              <a:buNone/>
              <a:defRPr b="1" sz="1300">
                <a:latin typeface="Quantico"/>
                <a:ea typeface="Quantico"/>
                <a:cs typeface="Quantico"/>
                <a:sym typeface="Quantico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Quantico"/>
              <a:buNone/>
              <a:defRPr b="1" sz="1300">
                <a:latin typeface="Quantico"/>
                <a:ea typeface="Quantico"/>
                <a:cs typeface="Quantico"/>
                <a:sym typeface="Quantico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Quantico"/>
              <a:buNone/>
              <a:defRPr b="1" sz="1300">
                <a:latin typeface="Quantico"/>
                <a:ea typeface="Quantico"/>
                <a:cs typeface="Quantico"/>
                <a:sym typeface="Quantico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Quantico"/>
              <a:buNone/>
              <a:defRPr b="1" sz="1300">
                <a:latin typeface="Quantico"/>
                <a:ea typeface="Quantico"/>
                <a:cs typeface="Quantico"/>
                <a:sym typeface="Quantico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Quantico"/>
              <a:buNone/>
              <a:defRPr b="1" sz="1300">
                <a:latin typeface="Quantico"/>
                <a:ea typeface="Quantico"/>
                <a:cs typeface="Quantico"/>
                <a:sym typeface="Quantico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Quantico"/>
              <a:buNone/>
              <a:defRPr b="1" sz="1300">
                <a:latin typeface="Quantico"/>
                <a:ea typeface="Quantico"/>
                <a:cs typeface="Quantico"/>
                <a:sym typeface="Quantico"/>
              </a:defRPr>
            </a:lvl9pPr>
          </a:lstStyle>
          <a:p/>
        </p:txBody>
      </p:sp>
      <p:sp>
        <p:nvSpPr>
          <p:cNvPr id="605" name="Google Shape;605;p63"/>
          <p:cNvSpPr txBox="1"/>
          <p:nvPr>
            <p:ph idx="9" type="title"/>
          </p:nvPr>
        </p:nvSpPr>
        <p:spPr>
          <a:xfrm>
            <a:off x="3958525" y="2657175"/>
            <a:ext cx="1003500" cy="4098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Quantico"/>
              <a:buNone/>
              <a:defRPr b="1" sz="1200"/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Quantico"/>
              <a:buNone/>
              <a:defRPr b="1" sz="1300">
                <a:latin typeface="Quantico"/>
                <a:ea typeface="Quantico"/>
                <a:cs typeface="Quantico"/>
                <a:sym typeface="Quantico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Quantico"/>
              <a:buNone/>
              <a:defRPr b="1" sz="1300">
                <a:latin typeface="Quantico"/>
                <a:ea typeface="Quantico"/>
                <a:cs typeface="Quantico"/>
                <a:sym typeface="Quantico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Quantico"/>
              <a:buNone/>
              <a:defRPr b="1" sz="1300">
                <a:latin typeface="Quantico"/>
                <a:ea typeface="Quantico"/>
                <a:cs typeface="Quantico"/>
                <a:sym typeface="Quantico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Quantico"/>
              <a:buNone/>
              <a:defRPr b="1" sz="1300">
                <a:latin typeface="Quantico"/>
                <a:ea typeface="Quantico"/>
                <a:cs typeface="Quantico"/>
                <a:sym typeface="Quantico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Quantico"/>
              <a:buNone/>
              <a:defRPr b="1" sz="1300">
                <a:latin typeface="Quantico"/>
                <a:ea typeface="Quantico"/>
                <a:cs typeface="Quantico"/>
                <a:sym typeface="Quantico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Quantico"/>
              <a:buNone/>
              <a:defRPr b="1" sz="1300">
                <a:latin typeface="Quantico"/>
                <a:ea typeface="Quantico"/>
                <a:cs typeface="Quantico"/>
                <a:sym typeface="Quantico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Quantico"/>
              <a:buNone/>
              <a:defRPr b="1" sz="1300">
                <a:latin typeface="Quantico"/>
                <a:ea typeface="Quantico"/>
                <a:cs typeface="Quantico"/>
                <a:sym typeface="Quantico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Quantico"/>
              <a:buNone/>
              <a:defRPr b="1" sz="1300">
                <a:latin typeface="Quantico"/>
                <a:ea typeface="Quantico"/>
                <a:cs typeface="Quantico"/>
                <a:sym typeface="Quantico"/>
              </a:defRPr>
            </a:lvl9pPr>
          </a:lstStyle>
          <a:p/>
        </p:txBody>
      </p:sp>
      <p:sp>
        <p:nvSpPr>
          <p:cNvPr id="606" name="Google Shape;606;p63"/>
          <p:cNvSpPr txBox="1"/>
          <p:nvPr>
            <p:ph idx="13" type="title"/>
          </p:nvPr>
        </p:nvSpPr>
        <p:spPr>
          <a:xfrm>
            <a:off x="3477950" y="3170975"/>
            <a:ext cx="1583400" cy="6435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 sz="1000">
                <a:latin typeface="Lato"/>
                <a:ea typeface="Lato"/>
                <a:cs typeface="Lato"/>
                <a:sym typeface="Lato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 sz="1000">
                <a:latin typeface="Lato"/>
                <a:ea typeface="Lato"/>
                <a:cs typeface="Lato"/>
                <a:sym typeface="Lato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 sz="1000">
                <a:latin typeface="Lato"/>
                <a:ea typeface="Lato"/>
                <a:cs typeface="Lato"/>
                <a:sym typeface="Lato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 sz="1000">
                <a:latin typeface="Lato"/>
                <a:ea typeface="Lato"/>
                <a:cs typeface="Lato"/>
                <a:sym typeface="Lato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 sz="1000">
                <a:latin typeface="Lato"/>
                <a:ea typeface="Lato"/>
                <a:cs typeface="Lato"/>
                <a:sym typeface="Lato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 sz="1000">
                <a:latin typeface="Lato"/>
                <a:ea typeface="Lato"/>
                <a:cs typeface="Lato"/>
                <a:sym typeface="Lato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 sz="1000">
                <a:latin typeface="Lato"/>
                <a:ea typeface="Lato"/>
                <a:cs typeface="Lato"/>
                <a:sym typeface="Lato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 sz="1000">
                <a:latin typeface="Lato"/>
                <a:ea typeface="Lato"/>
                <a:cs typeface="Lato"/>
                <a:sym typeface="Lato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 sz="1000"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607" name="Google Shape;607;p63"/>
          <p:cNvSpPr txBox="1"/>
          <p:nvPr>
            <p:ph idx="14" type="title"/>
          </p:nvPr>
        </p:nvSpPr>
        <p:spPr>
          <a:xfrm>
            <a:off x="5156125" y="3170975"/>
            <a:ext cx="1551600" cy="5745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 sz="1000">
                <a:latin typeface="Lato"/>
                <a:ea typeface="Lato"/>
                <a:cs typeface="Lato"/>
                <a:sym typeface="Lato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 sz="1000">
                <a:latin typeface="Lato"/>
                <a:ea typeface="Lato"/>
                <a:cs typeface="Lato"/>
                <a:sym typeface="Lato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 sz="1000">
                <a:latin typeface="Lato"/>
                <a:ea typeface="Lato"/>
                <a:cs typeface="Lato"/>
                <a:sym typeface="Lato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 sz="1000">
                <a:latin typeface="Lato"/>
                <a:ea typeface="Lato"/>
                <a:cs typeface="Lato"/>
                <a:sym typeface="Lato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 sz="1000">
                <a:latin typeface="Lato"/>
                <a:ea typeface="Lato"/>
                <a:cs typeface="Lato"/>
                <a:sym typeface="Lato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 sz="1000">
                <a:latin typeface="Lato"/>
                <a:ea typeface="Lato"/>
                <a:cs typeface="Lato"/>
                <a:sym typeface="Lato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 sz="1000">
                <a:latin typeface="Lato"/>
                <a:ea typeface="Lato"/>
                <a:cs typeface="Lato"/>
                <a:sym typeface="Lato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 sz="1000">
                <a:latin typeface="Lato"/>
                <a:ea typeface="Lato"/>
                <a:cs typeface="Lato"/>
                <a:sym typeface="Lato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 sz="1000"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608" name="Google Shape;608;p63"/>
          <p:cNvSpPr txBox="1"/>
          <p:nvPr>
            <p:ph idx="15" type="title"/>
          </p:nvPr>
        </p:nvSpPr>
        <p:spPr>
          <a:xfrm>
            <a:off x="6837850" y="3170975"/>
            <a:ext cx="2022000" cy="15960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 sz="1000">
                <a:latin typeface="Lato"/>
                <a:ea typeface="Lato"/>
                <a:cs typeface="Lato"/>
                <a:sym typeface="Lato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 sz="1000">
                <a:latin typeface="Lato"/>
                <a:ea typeface="Lato"/>
                <a:cs typeface="Lato"/>
                <a:sym typeface="Lato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 sz="1000">
                <a:latin typeface="Lato"/>
                <a:ea typeface="Lato"/>
                <a:cs typeface="Lato"/>
                <a:sym typeface="Lato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 sz="1000">
                <a:latin typeface="Lato"/>
                <a:ea typeface="Lato"/>
                <a:cs typeface="Lato"/>
                <a:sym typeface="Lato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 sz="1000">
                <a:latin typeface="Lato"/>
                <a:ea typeface="Lato"/>
                <a:cs typeface="Lato"/>
                <a:sym typeface="Lato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 sz="1000">
                <a:latin typeface="Lato"/>
                <a:ea typeface="Lato"/>
                <a:cs typeface="Lato"/>
                <a:sym typeface="Lato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 sz="1000">
                <a:latin typeface="Lato"/>
                <a:ea typeface="Lato"/>
                <a:cs typeface="Lato"/>
                <a:sym typeface="Lato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 sz="1000">
                <a:latin typeface="Lato"/>
                <a:ea typeface="Lato"/>
                <a:cs typeface="Lato"/>
                <a:sym typeface="Lato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 sz="1000"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609" name="Google Shape;609;p63"/>
          <p:cNvSpPr txBox="1"/>
          <p:nvPr>
            <p:ph idx="16" type="title"/>
          </p:nvPr>
        </p:nvSpPr>
        <p:spPr>
          <a:xfrm>
            <a:off x="3624875" y="4016425"/>
            <a:ext cx="1436400" cy="7506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 sz="1000">
                <a:latin typeface="Lato"/>
                <a:ea typeface="Lato"/>
                <a:cs typeface="Lato"/>
                <a:sym typeface="Lato"/>
              </a:defRPr>
            </a:lvl1pPr>
            <a:lvl2pPr lv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 sz="1000">
                <a:latin typeface="Lato"/>
                <a:ea typeface="Lato"/>
                <a:cs typeface="Lato"/>
                <a:sym typeface="Lato"/>
              </a:defRPr>
            </a:lvl2pPr>
            <a:lvl3pPr lvl="2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 sz="1000">
                <a:latin typeface="Lato"/>
                <a:ea typeface="Lato"/>
                <a:cs typeface="Lato"/>
                <a:sym typeface="Lato"/>
              </a:defRPr>
            </a:lvl3pPr>
            <a:lvl4pPr lvl="3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 sz="1000">
                <a:latin typeface="Lato"/>
                <a:ea typeface="Lato"/>
                <a:cs typeface="Lato"/>
                <a:sym typeface="Lato"/>
              </a:defRPr>
            </a:lvl4pPr>
            <a:lvl5pPr lvl="4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 sz="1000">
                <a:latin typeface="Lato"/>
                <a:ea typeface="Lato"/>
                <a:cs typeface="Lato"/>
                <a:sym typeface="Lato"/>
              </a:defRPr>
            </a:lvl5pPr>
            <a:lvl6pPr lvl="5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 sz="1000">
                <a:latin typeface="Lato"/>
                <a:ea typeface="Lato"/>
                <a:cs typeface="Lato"/>
                <a:sym typeface="Lato"/>
              </a:defRPr>
            </a:lvl6pPr>
            <a:lvl7pPr lvl="6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 sz="1000">
                <a:latin typeface="Lato"/>
                <a:ea typeface="Lato"/>
                <a:cs typeface="Lato"/>
                <a:sym typeface="Lato"/>
              </a:defRPr>
            </a:lvl7pPr>
            <a:lvl8pPr lvl="7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 sz="1000">
                <a:latin typeface="Lato"/>
                <a:ea typeface="Lato"/>
                <a:cs typeface="Lato"/>
                <a:sym typeface="Lato"/>
              </a:defRPr>
            </a:lvl8pPr>
            <a:lvl9pPr lvl="8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 sz="1000"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610" name="Google Shape;610;p63"/>
          <p:cNvSpPr txBox="1"/>
          <p:nvPr>
            <p:ph idx="17" type="title"/>
          </p:nvPr>
        </p:nvSpPr>
        <p:spPr>
          <a:xfrm>
            <a:off x="5303050" y="4016425"/>
            <a:ext cx="1404600" cy="7506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 sz="1000">
                <a:latin typeface="Lato"/>
                <a:ea typeface="Lato"/>
                <a:cs typeface="Lato"/>
                <a:sym typeface="Lato"/>
              </a:defRPr>
            </a:lvl1pPr>
            <a:lvl2pPr lv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 sz="1000">
                <a:latin typeface="Lato"/>
                <a:ea typeface="Lato"/>
                <a:cs typeface="Lato"/>
                <a:sym typeface="Lato"/>
              </a:defRPr>
            </a:lvl2pPr>
            <a:lvl3pPr lvl="2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 sz="1000">
                <a:latin typeface="Lato"/>
                <a:ea typeface="Lato"/>
                <a:cs typeface="Lato"/>
                <a:sym typeface="Lato"/>
              </a:defRPr>
            </a:lvl3pPr>
            <a:lvl4pPr lvl="3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 sz="1000">
                <a:latin typeface="Lato"/>
                <a:ea typeface="Lato"/>
                <a:cs typeface="Lato"/>
                <a:sym typeface="Lato"/>
              </a:defRPr>
            </a:lvl4pPr>
            <a:lvl5pPr lvl="4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 sz="1000">
                <a:latin typeface="Lato"/>
                <a:ea typeface="Lato"/>
                <a:cs typeface="Lato"/>
                <a:sym typeface="Lato"/>
              </a:defRPr>
            </a:lvl5pPr>
            <a:lvl6pPr lvl="5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 sz="1000">
                <a:latin typeface="Lato"/>
                <a:ea typeface="Lato"/>
                <a:cs typeface="Lato"/>
                <a:sym typeface="Lato"/>
              </a:defRPr>
            </a:lvl6pPr>
            <a:lvl7pPr lvl="6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 sz="1000">
                <a:latin typeface="Lato"/>
                <a:ea typeface="Lato"/>
                <a:cs typeface="Lato"/>
                <a:sym typeface="Lato"/>
              </a:defRPr>
            </a:lvl7pPr>
            <a:lvl8pPr lvl="7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 sz="1000">
                <a:latin typeface="Lato"/>
                <a:ea typeface="Lato"/>
                <a:cs typeface="Lato"/>
                <a:sym typeface="Lato"/>
              </a:defRPr>
            </a:lvl8pPr>
            <a:lvl9pPr lvl="8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 sz="1000"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- Alt 14">
  <p:cSld name="CUSTOM_5_1">
    <p:bg>
      <p:bgPr>
        <a:solidFill>
          <a:schemeClr val="lt1"/>
        </a:solidFill>
      </p:bgPr>
    </p:bg>
    <p:spTree>
      <p:nvGrpSpPr>
        <p:cNvPr id="61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p64"/>
          <p:cNvSpPr/>
          <p:nvPr/>
        </p:nvSpPr>
        <p:spPr>
          <a:xfrm>
            <a:off x="1067025" y="437190"/>
            <a:ext cx="7197300" cy="3865800"/>
          </a:xfrm>
          <a:prstGeom prst="snip1Rect">
            <a:avLst>
              <a:gd fmla="val 11506" name="adj"/>
            </a:avLst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Quantico"/>
              <a:ea typeface="Quantico"/>
              <a:cs typeface="Quantico"/>
              <a:sym typeface="Quantico"/>
            </a:endParaRPr>
          </a:p>
        </p:txBody>
      </p:sp>
      <p:sp>
        <p:nvSpPr>
          <p:cNvPr id="613" name="Google Shape;613;p64"/>
          <p:cNvSpPr/>
          <p:nvPr/>
        </p:nvSpPr>
        <p:spPr>
          <a:xfrm>
            <a:off x="1491600" y="1330871"/>
            <a:ext cx="7197300" cy="3674400"/>
          </a:xfrm>
          <a:prstGeom prst="snip1Rect">
            <a:avLst>
              <a:gd fmla="val 11506" name="adj"/>
            </a:avLst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Quantico"/>
              <a:ea typeface="Quantico"/>
              <a:cs typeface="Quantico"/>
              <a:sym typeface="Quantico"/>
            </a:endParaRPr>
          </a:p>
        </p:txBody>
      </p:sp>
      <p:sp>
        <p:nvSpPr>
          <p:cNvPr id="614" name="Google Shape;614;p64"/>
          <p:cNvSpPr/>
          <p:nvPr/>
        </p:nvSpPr>
        <p:spPr>
          <a:xfrm>
            <a:off x="114875" y="875230"/>
            <a:ext cx="7197300" cy="3977100"/>
          </a:xfrm>
          <a:prstGeom prst="snip1Rect">
            <a:avLst>
              <a:gd fmla="val 11506" name="adj"/>
            </a:avLst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Quantico"/>
              <a:ea typeface="Quantico"/>
              <a:cs typeface="Quantico"/>
              <a:sym typeface="Quantico"/>
            </a:endParaRPr>
          </a:p>
        </p:txBody>
      </p:sp>
      <p:sp>
        <p:nvSpPr>
          <p:cNvPr id="615" name="Google Shape;615;p64"/>
          <p:cNvSpPr/>
          <p:nvPr/>
        </p:nvSpPr>
        <p:spPr>
          <a:xfrm>
            <a:off x="-8050" y="432050"/>
            <a:ext cx="3686700" cy="4689000"/>
          </a:xfrm>
          <a:prstGeom prst="snip1Rect">
            <a:avLst>
              <a:gd fmla="val 11530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Quantico"/>
              <a:ea typeface="Quantico"/>
              <a:cs typeface="Quantico"/>
              <a:sym typeface="Quantico"/>
            </a:endParaRPr>
          </a:p>
        </p:txBody>
      </p:sp>
      <p:sp>
        <p:nvSpPr>
          <p:cNvPr id="616" name="Google Shape;616;p64"/>
          <p:cNvSpPr txBox="1"/>
          <p:nvPr>
            <p:ph type="title"/>
          </p:nvPr>
        </p:nvSpPr>
        <p:spPr>
          <a:xfrm>
            <a:off x="451900" y="843775"/>
            <a:ext cx="2968200" cy="10398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2400">
                <a:solidFill>
                  <a:schemeClr val="accent6"/>
                </a:solidFill>
              </a:defRPr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24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24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24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24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24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24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24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24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9pPr>
          </a:lstStyle>
          <a:p/>
        </p:txBody>
      </p:sp>
      <p:sp>
        <p:nvSpPr>
          <p:cNvPr id="617" name="Google Shape;617;p64"/>
          <p:cNvSpPr txBox="1"/>
          <p:nvPr>
            <p:ph idx="1" type="subTitle"/>
          </p:nvPr>
        </p:nvSpPr>
        <p:spPr>
          <a:xfrm>
            <a:off x="478650" y="2476500"/>
            <a:ext cx="1374300" cy="4167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 b="1">
                <a:solidFill>
                  <a:schemeClr val="dk1"/>
                </a:solidFill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 b="1">
                <a:solidFill>
                  <a:schemeClr val="dk1"/>
                </a:solidFill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 b="1">
                <a:solidFill>
                  <a:schemeClr val="dk1"/>
                </a:solidFill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 b="1">
                <a:solidFill>
                  <a:schemeClr val="dk1"/>
                </a:solidFill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 b="1">
                <a:solidFill>
                  <a:schemeClr val="dk1"/>
                </a:solidFill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 b="1">
                <a:solidFill>
                  <a:schemeClr val="dk1"/>
                </a:solidFill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 b="1">
                <a:solidFill>
                  <a:schemeClr val="dk1"/>
                </a:solidFill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 b="1">
                <a:solidFill>
                  <a:schemeClr val="dk1"/>
                </a:solidFill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 b="1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618" name="Google Shape;618;p64"/>
          <p:cNvSpPr txBox="1"/>
          <p:nvPr>
            <p:ph idx="2" type="title"/>
          </p:nvPr>
        </p:nvSpPr>
        <p:spPr>
          <a:xfrm>
            <a:off x="488175" y="2044800"/>
            <a:ext cx="1452000" cy="3720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Quantico"/>
              <a:buNone/>
              <a:defRPr b="1" sz="1400"/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1700">
                <a:latin typeface="Lato"/>
                <a:ea typeface="Lato"/>
                <a:cs typeface="Lato"/>
                <a:sym typeface="Lato"/>
              </a:defRPr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1700">
                <a:latin typeface="Lato"/>
                <a:ea typeface="Lato"/>
                <a:cs typeface="Lato"/>
                <a:sym typeface="Lato"/>
              </a:defRPr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1700">
                <a:latin typeface="Lato"/>
                <a:ea typeface="Lato"/>
                <a:cs typeface="Lato"/>
                <a:sym typeface="Lato"/>
              </a:defRPr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1700">
                <a:latin typeface="Lato"/>
                <a:ea typeface="Lato"/>
                <a:cs typeface="Lato"/>
                <a:sym typeface="Lato"/>
              </a:defRPr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1700">
                <a:latin typeface="Lato"/>
                <a:ea typeface="Lato"/>
                <a:cs typeface="Lato"/>
                <a:sym typeface="Lato"/>
              </a:defRPr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1700">
                <a:latin typeface="Lato"/>
                <a:ea typeface="Lato"/>
                <a:cs typeface="Lato"/>
                <a:sym typeface="Lato"/>
              </a:defRPr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1700">
                <a:latin typeface="Lato"/>
                <a:ea typeface="Lato"/>
                <a:cs typeface="Lato"/>
                <a:sym typeface="Lato"/>
              </a:defRPr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1700"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619" name="Google Shape;619;p64"/>
          <p:cNvSpPr txBox="1"/>
          <p:nvPr>
            <p:ph idx="3" type="subTitle"/>
          </p:nvPr>
        </p:nvSpPr>
        <p:spPr>
          <a:xfrm>
            <a:off x="2102625" y="2476488"/>
            <a:ext cx="1374300" cy="4167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 b="1">
                <a:solidFill>
                  <a:schemeClr val="dk1"/>
                </a:solidFill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 b="1">
                <a:solidFill>
                  <a:schemeClr val="dk1"/>
                </a:solidFill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 b="1">
                <a:solidFill>
                  <a:schemeClr val="dk1"/>
                </a:solidFill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 b="1">
                <a:solidFill>
                  <a:schemeClr val="dk1"/>
                </a:solidFill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 b="1">
                <a:solidFill>
                  <a:schemeClr val="dk1"/>
                </a:solidFill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 b="1">
                <a:solidFill>
                  <a:schemeClr val="dk1"/>
                </a:solidFill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 b="1">
                <a:solidFill>
                  <a:schemeClr val="dk1"/>
                </a:solidFill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 b="1">
                <a:solidFill>
                  <a:schemeClr val="dk1"/>
                </a:solidFill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 b="1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620" name="Google Shape;620;p64"/>
          <p:cNvSpPr txBox="1"/>
          <p:nvPr>
            <p:ph idx="4" type="title"/>
          </p:nvPr>
        </p:nvSpPr>
        <p:spPr>
          <a:xfrm>
            <a:off x="2102625" y="2044800"/>
            <a:ext cx="1582500" cy="3720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Quantico"/>
              <a:buNone/>
              <a:defRPr b="1" sz="1400"/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1700">
                <a:latin typeface="Lato"/>
                <a:ea typeface="Lato"/>
                <a:cs typeface="Lato"/>
                <a:sym typeface="Lato"/>
              </a:defRPr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1700">
                <a:latin typeface="Lato"/>
                <a:ea typeface="Lato"/>
                <a:cs typeface="Lato"/>
                <a:sym typeface="Lato"/>
              </a:defRPr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1700">
                <a:latin typeface="Lato"/>
                <a:ea typeface="Lato"/>
                <a:cs typeface="Lato"/>
                <a:sym typeface="Lato"/>
              </a:defRPr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1700">
                <a:latin typeface="Lato"/>
                <a:ea typeface="Lato"/>
                <a:cs typeface="Lato"/>
                <a:sym typeface="Lato"/>
              </a:defRPr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1700">
                <a:latin typeface="Lato"/>
                <a:ea typeface="Lato"/>
                <a:cs typeface="Lato"/>
                <a:sym typeface="Lato"/>
              </a:defRPr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1700">
                <a:latin typeface="Lato"/>
                <a:ea typeface="Lato"/>
                <a:cs typeface="Lato"/>
                <a:sym typeface="Lato"/>
              </a:defRPr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1700">
                <a:latin typeface="Lato"/>
                <a:ea typeface="Lato"/>
                <a:cs typeface="Lato"/>
                <a:sym typeface="Lato"/>
              </a:defRPr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1700"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621" name="Google Shape;621;p64"/>
          <p:cNvSpPr txBox="1"/>
          <p:nvPr>
            <p:ph idx="5" type="subTitle"/>
          </p:nvPr>
        </p:nvSpPr>
        <p:spPr>
          <a:xfrm>
            <a:off x="3875050" y="2476488"/>
            <a:ext cx="1374300" cy="4167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 b="1">
                <a:solidFill>
                  <a:schemeClr val="dk1"/>
                </a:solidFill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 b="1">
                <a:solidFill>
                  <a:schemeClr val="dk1"/>
                </a:solidFill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 b="1">
                <a:solidFill>
                  <a:schemeClr val="dk1"/>
                </a:solidFill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 b="1">
                <a:solidFill>
                  <a:schemeClr val="dk1"/>
                </a:solidFill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 b="1">
                <a:solidFill>
                  <a:schemeClr val="dk1"/>
                </a:solidFill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 b="1">
                <a:solidFill>
                  <a:schemeClr val="dk1"/>
                </a:solidFill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 b="1">
                <a:solidFill>
                  <a:schemeClr val="dk1"/>
                </a:solidFill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 b="1">
                <a:solidFill>
                  <a:schemeClr val="dk1"/>
                </a:solidFill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 b="1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622" name="Google Shape;622;p64"/>
          <p:cNvSpPr txBox="1"/>
          <p:nvPr>
            <p:ph idx="6" type="title"/>
          </p:nvPr>
        </p:nvSpPr>
        <p:spPr>
          <a:xfrm>
            <a:off x="3875051" y="2044800"/>
            <a:ext cx="1557900" cy="3720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Quantico"/>
              <a:buNone/>
              <a:defRPr b="1" sz="1400"/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1700">
                <a:latin typeface="Lato"/>
                <a:ea typeface="Lato"/>
                <a:cs typeface="Lato"/>
                <a:sym typeface="Lato"/>
              </a:defRPr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1700">
                <a:latin typeface="Lato"/>
                <a:ea typeface="Lato"/>
                <a:cs typeface="Lato"/>
                <a:sym typeface="Lato"/>
              </a:defRPr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1700">
                <a:latin typeface="Lato"/>
                <a:ea typeface="Lato"/>
                <a:cs typeface="Lato"/>
                <a:sym typeface="Lato"/>
              </a:defRPr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1700">
                <a:latin typeface="Lato"/>
                <a:ea typeface="Lato"/>
                <a:cs typeface="Lato"/>
                <a:sym typeface="Lato"/>
              </a:defRPr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1700">
                <a:latin typeface="Lato"/>
                <a:ea typeface="Lato"/>
                <a:cs typeface="Lato"/>
                <a:sym typeface="Lato"/>
              </a:defRPr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1700">
                <a:latin typeface="Lato"/>
                <a:ea typeface="Lato"/>
                <a:cs typeface="Lato"/>
                <a:sym typeface="Lato"/>
              </a:defRPr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1700">
                <a:latin typeface="Lato"/>
                <a:ea typeface="Lato"/>
                <a:cs typeface="Lato"/>
                <a:sym typeface="Lato"/>
              </a:defRPr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1700"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623" name="Google Shape;623;p64"/>
          <p:cNvSpPr txBox="1"/>
          <p:nvPr>
            <p:ph idx="7" type="subTitle"/>
          </p:nvPr>
        </p:nvSpPr>
        <p:spPr>
          <a:xfrm>
            <a:off x="5618263" y="2476488"/>
            <a:ext cx="1374300" cy="4167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 b="1">
                <a:solidFill>
                  <a:schemeClr val="dk1"/>
                </a:solidFill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 b="1">
                <a:solidFill>
                  <a:schemeClr val="dk1"/>
                </a:solidFill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 b="1">
                <a:solidFill>
                  <a:schemeClr val="dk1"/>
                </a:solidFill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 b="1">
                <a:solidFill>
                  <a:schemeClr val="dk1"/>
                </a:solidFill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 b="1">
                <a:solidFill>
                  <a:schemeClr val="dk1"/>
                </a:solidFill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 b="1">
                <a:solidFill>
                  <a:schemeClr val="dk1"/>
                </a:solidFill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 b="1">
                <a:solidFill>
                  <a:schemeClr val="dk1"/>
                </a:solidFill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 b="1">
                <a:solidFill>
                  <a:schemeClr val="dk1"/>
                </a:solidFill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 b="1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624" name="Google Shape;624;p64"/>
          <p:cNvSpPr txBox="1"/>
          <p:nvPr>
            <p:ph idx="8" type="title"/>
          </p:nvPr>
        </p:nvSpPr>
        <p:spPr>
          <a:xfrm>
            <a:off x="5618275" y="2044800"/>
            <a:ext cx="1557900" cy="3720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Quantico"/>
              <a:buNone/>
              <a:defRPr b="1" sz="1400"/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1700">
                <a:latin typeface="Lato"/>
                <a:ea typeface="Lato"/>
                <a:cs typeface="Lato"/>
                <a:sym typeface="Lato"/>
              </a:defRPr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1700">
                <a:latin typeface="Lato"/>
                <a:ea typeface="Lato"/>
                <a:cs typeface="Lato"/>
                <a:sym typeface="Lato"/>
              </a:defRPr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1700">
                <a:latin typeface="Lato"/>
                <a:ea typeface="Lato"/>
                <a:cs typeface="Lato"/>
                <a:sym typeface="Lato"/>
              </a:defRPr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1700">
                <a:latin typeface="Lato"/>
                <a:ea typeface="Lato"/>
                <a:cs typeface="Lato"/>
                <a:sym typeface="Lato"/>
              </a:defRPr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1700">
                <a:latin typeface="Lato"/>
                <a:ea typeface="Lato"/>
                <a:cs typeface="Lato"/>
                <a:sym typeface="Lato"/>
              </a:defRPr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1700">
                <a:latin typeface="Lato"/>
                <a:ea typeface="Lato"/>
                <a:cs typeface="Lato"/>
                <a:sym typeface="Lato"/>
              </a:defRPr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1700">
                <a:latin typeface="Lato"/>
                <a:ea typeface="Lato"/>
                <a:cs typeface="Lato"/>
                <a:sym typeface="Lato"/>
              </a:defRPr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1700"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625" name="Google Shape;625;p64"/>
          <p:cNvSpPr txBox="1"/>
          <p:nvPr>
            <p:ph idx="9" type="subTitle"/>
          </p:nvPr>
        </p:nvSpPr>
        <p:spPr>
          <a:xfrm>
            <a:off x="7354438" y="2476488"/>
            <a:ext cx="1374300" cy="4167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 b="1">
                <a:solidFill>
                  <a:schemeClr val="dk1"/>
                </a:solidFill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 b="1">
                <a:solidFill>
                  <a:schemeClr val="dk1"/>
                </a:solidFill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 b="1">
                <a:solidFill>
                  <a:schemeClr val="dk1"/>
                </a:solidFill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 b="1">
                <a:solidFill>
                  <a:schemeClr val="dk1"/>
                </a:solidFill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 b="1">
                <a:solidFill>
                  <a:schemeClr val="dk1"/>
                </a:solidFill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 b="1">
                <a:solidFill>
                  <a:schemeClr val="dk1"/>
                </a:solidFill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 b="1">
                <a:solidFill>
                  <a:schemeClr val="dk1"/>
                </a:solidFill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 b="1">
                <a:solidFill>
                  <a:schemeClr val="dk1"/>
                </a:solidFill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 b="1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626" name="Google Shape;626;p64"/>
          <p:cNvSpPr txBox="1"/>
          <p:nvPr>
            <p:ph idx="13" type="title"/>
          </p:nvPr>
        </p:nvSpPr>
        <p:spPr>
          <a:xfrm>
            <a:off x="7354449" y="2044799"/>
            <a:ext cx="1797600" cy="3720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Quantico"/>
              <a:buNone/>
              <a:defRPr b="1" sz="1400"/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1700">
                <a:latin typeface="Lato"/>
                <a:ea typeface="Lato"/>
                <a:cs typeface="Lato"/>
                <a:sym typeface="Lato"/>
              </a:defRPr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1700">
                <a:latin typeface="Lato"/>
                <a:ea typeface="Lato"/>
                <a:cs typeface="Lato"/>
                <a:sym typeface="Lato"/>
              </a:defRPr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1700">
                <a:latin typeface="Lato"/>
                <a:ea typeface="Lato"/>
                <a:cs typeface="Lato"/>
                <a:sym typeface="Lato"/>
              </a:defRPr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1700">
                <a:latin typeface="Lato"/>
                <a:ea typeface="Lato"/>
                <a:cs typeface="Lato"/>
                <a:sym typeface="Lato"/>
              </a:defRPr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1700">
                <a:latin typeface="Lato"/>
                <a:ea typeface="Lato"/>
                <a:cs typeface="Lato"/>
                <a:sym typeface="Lato"/>
              </a:defRPr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1700">
                <a:latin typeface="Lato"/>
                <a:ea typeface="Lato"/>
                <a:cs typeface="Lato"/>
                <a:sym typeface="Lato"/>
              </a:defRPr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1700">
                <a:latin typeface="Lato"/>
                <a:ea typeface="Lato"/>
                <a:cs typeface="Lato"/>
                <a:sym typeface="Lato"/>
              </a:defRPr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1700"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627" name="Google Shape;627;p64"/>
          <p:cNvSpPr txBox="1"/>
          <p:nvPr>
            <p:ph idx="14" type="subTitle"/>
          </p:nvPr>
        </p:nvSpPr>
        <p:spPr>
          <a:xfrm>
            <a:off x="478650" y="3104100"/>
            <a:ext cx="1452000" cy="6123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>
                <a:solidFill>
                  <a:schemeClr val="dk1"/>
                </a:solidFill>
              </a:defRPr>
            </a:lvl1pPr>
            <a:lvl2pPr lv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>
                <a:solidFill>
                  <a:schemeClr val="dk1"/>
                </a:solidFill>
              </a:defRPr>
            </a:lvl2pPr>
            <a:lvl3pPr lvl="2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>
                <a:solidFill>
                  <a:schemeClr val="dk1"/>
                </a:solidFill>
              </a:defRPr>
            </a:lvl3pPr>
            <a:lvl4pPr lvl="3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>
                <a:solidFill>
                  <a:schemeClr val="dk1"/>
                </a:solidFill>
              </a:defRPr>
            </a:lvl4pPr>
            <a:lvl5pPr lvl="4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>
                <a:solidFill>
                  <a:schemeClr val="dk1"/>
                </a:solidFill>
              </a:defRPr>
            </a:lvl5pPr>
            <a:lvl6pPr lvl="5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>
                <a:solidFill>
                  <a:schemeClr val="dk1"/>
                </a:solidFill>
              </a:defRPr>
            </a:lvl6pPr>
            <a:lvl7pPr lvl="6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>
                <a:solidFill>
                  <a:schemeClr val="dk1"/>
                </a:solidFill>
              </a:defRPr>
            </a:lvl7pPr>
            <a:lvl8pPr lvl="7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>
                <a:solidFill>
                  <a:schemeClr val="dk1"/>
                </a:solidFill>
              </a:defRPr>
            </a:lvl8pPr>
            <a:lvl9pPr lvl="8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200"/>
              <a:buFont typeface="Lato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628" name="Google Shape;628;p64"/>
          <p:cNvSpPr txBox="1"/>
          <p:nvPr>
            <p:ph idx="15" type="subTitle"/>
          </p:nvPr>
        </p:nvSpPr>
        <p:spPr>
          <a:xfrm>
            <a:off x="2102625" y="3104100"/>
            <a:ext cx="1582500" cy="6420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>
                <a:solidFill>
                  <a:schemeClr val="dk1"/>
                </a:solidFill>
              </a:defRPr>
            </a:lvl1pPr>
            <a:lvl2pPr lv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>
                <a:solidFill>
                  <a:schemeClr val="dk1"/>
                </a:solidFill>
              </a:defRPr>
            </a:lvl2pPr>
            <a:lvl3pPr lvl="2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>
                <a:solidFill>
                  <a:schemeClr val="dk1"/>
                </a:solidFill>
              </a:defRPr>
            </a:lvl3pPr>
            <a:lvl4pPr lvl="3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>
                <a:solidFill>
                  <a:schemeClr val="dk1"/>
                </a:solidFill>
              </a:defRPr>
            </a:lvl4pPr>
            <a:lvl5pPr lvl="4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>
                <a:solidFill>
                  <a:schemeClr val="dk1"/>
                </a:solidFill>
              </a:defRPr>
            </a:lvl5pPr>
            <a:lvl6pPr lvl="5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>
                <a:solidFill>
                  <a:schemeClr val="dk1"/>
                </a:solidFill>
              </a:defRPr>
            </a:lvl6pPr>
            <a:lvl7pPr lvl="6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>
                <a:solidFill>
                  <a:schemeClr val="dk1"/>
                </a:solidFill>
              </a:defRPr>
            </a:lvl7pPr>
            <a:lvl8pPr lvl="7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>
                <a:solidFill>
                  <a:schemeClr val="dk1"/>
                </a:solidFill>
              </a:defRPr>
            </a:lvl8pPr>
            <a:lvl9pPr lvl="8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200"/>
              <a:buFont typeface="Lato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629" name="Google Shape;629;p64"/>
          <p:cNvSpPr txBox="1"/>
          <p:nvPr>
            <p:ph idx="16" type="subTitle"/>
          </p:nvPr>
        </p:nvSpPr>
        <p:spPr>
          <a:xfrm>
            <a:off x="5618275" y="3104109"/>
            <a:ext cx="1238400" cy="7323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>
                <a:solidFill>
                  <a:schemeClr val="dk1"/>
                </a:solidFill>
              </a:defRPr>
            </a:lvl1pPr>
            <a:lvl2pPr lv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>
                <a:solidFill>
                  <a:schemeClr val="dk1"/>
                </a:solidFill>
              </a:defRPr>
            </a:lvl2pPr>
            <a:lvl3pPr lvl="2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>
                <a:solidFill>
                  <a:schemeClr val="dk1"/>
                </a:solidFill>
              </a:defRPr>
            </a:lvl3pPr>
            <a:lvl4pPr lvl="3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>
                <a:solidFill>
                  <a:schemeClr val="dk1"/>
                </a:solidFill>
              </a:defRPr>
            </a:lvl4pPr>
            <a:lvl5pPr lvl="4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>
                <a:solidFill>
                  <a:schemeClr val="dk1"/>
                </a:solidFill>
              </a:defRPr>
            </a:lvl5pPr>
            <a:lvl6pPr lvl="5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>
                <a:solidFill>
                  <a:schemeClr val="dk1"/>
                </a:solidFill>
              </a:defRPr>
            </a:lvl6pPr>
            <a:lvl7pPr lvl="6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>
                <a:solidFill>
                  <a:schemeClr val="dk1"/>
                </a:solidFill>
              </a:defRPr>
            </a:lvl7pPr>
            <a:lvl8pPr lvl="7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>
                <a:solidFill>
                  <a:schemeClr val="dk1"/>
                </a:solidFill>
              </a:defRPr>
            </a:lvl8pPr>
            <a:lvl9pPr lvl="8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200"/>
              <a:buFont typeface="Lato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630" name="Google Shape;630;p64"/>
          <p:cNvSpPr txBox="1"/>
          <p:nvPr>
            <p:ph idx="17" type="subTitle"/>
          </p:nvPr>
        </p:nvSpPr>
        <p:spPr>
          <a:xfrm>
            <a:off x="7354450" y="3104109"/>
            <a:ext cx="1238400" cy="7323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>
                <a:solidFill>
                  <a:schemeClr val="dk1"/>
                </a:solidFill>
              </a:defRPr>
            </a:lvl1pPr>
            <a:lvl2pPr lv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>
                <a:solidFill>
                  <a:schemeClr val="dk1"/>
                </a:solidFill>
              </a:defRPr>
            </a:lvl2pPr>
            <a:lvl3pPr lvl="2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>
                <a:solidFill>
                  <a:schemeClr val="dk1"/>
                </a:solidFill>
              </a:defRPr>
            </a:lvl3pPr>
            <a:lvl4pPr lvl="3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>
                <a:solidFill>
                  <a:schemeClr val="dk1"/>
                </a:solidFill>
              </a:defRPr>
            </a:lvl4pPr>
            <a:lvl5pPr lvl="4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>
                <a:solidFill>
                  <a:schemeClr val="dk1"/>
                </a:solidFill>
              </a:defRPr>
            </a:lvl5pPr>
            <a:lvl6pPr lvl="5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>
                <a:solidFill>
                  <a:schemeClr val="dk1"/>
                </a:solidFill>
              </a:defRPr>
            </a:lvl6pPr>
            <a:lvl7pPr lvl="6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>
                <a:solidFill>
                  <a:schemeClr val="dk1"/>
                </a:solidFill>
              </a:defRPr>
            </a:lvl7pPr>
            <a:lvl8pPr lvl="7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>
                <a:solidFill>
                  <a:schemeClr val="dk1"/>
                </a:solidFill>
              </a:defRPr>
            </a:lvl8pPr>
            <a:lvl9pPr lvl="8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200"/>
              <a:buFont typeface="Lato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631" name="Google Shape;631;p64"/>
          <p:cNvSpPr txBox="1"/>
          <p:nvPr>
            <p:ph idx="18" type="subTitle"/>
          </p:nvPr>
        </p:nvSpPr>
        <p:spPr>
          <a:xfrm>
            <a:off x="625400" y="3960650"/>
            <a:ext cx="1139700" cy="7323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Char char="●"/>
              <a:defRPr>
                <a:solidFill>
                  <a:schemeClr val="dk1"/>
                </a:solidFill>
              </a:defRPr>
            </a:lvl1pPr>
            <a:lvl2pPr lv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Char char="○"/>
              <a:defRPr>
                <a:solidFill>
                  <a:schemeClr val="dk1"/>
                </a:solidFill>
              </a:defRPr>
            </a:lvl2pPr>
            <a:lvl3pPr lvl="2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Char char="■"/>
              <a:defRPr>
                <a:solidFill>
                  <a:schemeClr val="dk1"/>
                </a:solidFill>
              </a:defRPr>
            </a:lvl3pPr>
            <a:lvl4pPr lvl="3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Char char="●"/>
              <a:defRPr>
                <a:solidFill>
                  <a:schemeClr val="dk1"/>
                </a:solidFill>
              </a:defRPr>
            </a:lvl4pPr>
            <a:lvl5pPr lvl="4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Char char="○"/>
              <a:defRPr>
                <a:solidFill>
                  <a:schemeClr val="dk1"/>
                </a:solidFill>
              </a:defRPr>
            </a:lvl5pPr>
            <a:lvl6pPr lvl="5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Char char="■"/>
              <a:defRPr>
                <a:solidFill>
                  <a:schemeClr val="dk1"/>
                </a:solidFill>
              </a:defRPr>
            </a:lvl6pPr>
            <a:lvl7pPr lvl="6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Char char="●"/>
              <a:defRPr>
                <a:solidFill>
                  <a:schemeClr val="dk1"/>
                </a:solidFill>
              </a:defRPr>
            </a:lvl7pPr>
            <a:lvl8pPr lvl="7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Char char="○"/>
              <a:defRPr>
                <a:solidFill>
                  <a:schemeClr val="dk1"/>
                </a:solidFill>
              </a:defRPr>
            </a:lvl8pPr>
            <a:lvl9pPr lvl="8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200"/>
              <a:buFont typeface="Lato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632" name="Google Shape;632;p64"/>
          <p:cNvSpPr txBox="1"/>
          <p:nvPr>
            <p:ph idx="19" type="subTitle"/>
          </p:nvPr>
        </p:nvSpPr>
        <p:spPr>
          <a:xfrm>
            <a:off x="2239700" y="3960657"/>
            <a:ext cx="1139700" cy="8133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>
                <a:solidFill>
                  <a:schemeClr val="dk1"/>
                </a:solidFill>
              </a:defRPr>
            </a:lvl1pPr>
            <a:lvl2pPr lv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>
                <a:solidFill>
                  <a:schemeClr val="dk1"/>
                </a:solidFill>
              </a:defRPr>
            </a:lvl2pPr>
            <a:lvl3pPr lvl="2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>
                <a:solidFill>
                  <a:schemeClr val="dk1"/>
                </a:solidFill>
              </a:defRPr>
            </a:lvl3pPr>
            <a:lvl4pPr lvl="3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>
                <a:solidFill>
                  <a:schemeClr val="dk1"/>
                </a:solidFill>
              </a:defRPr>
            </a:lvl4pPr>
            <a:lvl5pPr lvl="4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>
                <a:solidFill>
                  <a:schemeClr val="dk1"/>
                </a:solidFill>
              </a:defRPr>
            </a:lvl5pPr>
            <a:lvl6pPr lvl="5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>
                <a:solidFill>
                  <a:schemeClr val="dk1"/>
                </a:solidFill>
              </a:defRPr>
            </a:lvl6pPr>
            <a:lvl7pPr lvl="6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>
                <a:solidFill>
                  <a:schemeClr val="dk1"/>
                </a:solidFill>
              </a:defRPr>
            </a:lvl7pPr>
            <a:lvl8pPr lvl="7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>
                <a:solidFill>
                  <a:schemeClr val="dk1"/>
                </a:solidFill>
              </a:defRPr>
            </a:lvl8pPr>
            <a:lvl9pPr lvl="8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200"/>
              <a:buFont typeface="Lato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633" name="Google Shape;633;p64"/>
          <p:cNvSpPr txBox="1"/>
          <p:nvPr>
            <p:ph idx="20" type="subTitle"/>
          </p:nvPr>
        </p:nvSpPr>
        <p:spPr>
          <a:xfrm>
            <a:off x="4021800" y="3960660"/>
            <a:ext cx="1139700" cy="8970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>
                <a:solidFill>
                  <a:schemeClr val="dk1"/>
                </a:solidFill>
              </a:defRPr>
            </a:lvl1pPr>
            <a:lvl2pPr lv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>
                <a:solidFill>
                  <a:schemeClr val="dk1"/>
                </a:solidFill>
              </a:defRPr>
            </a:lvl2pPr>
            <a:lvl3pPr lvl="2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>
                <a:solidFill>
                  <a:schemeClr val="dk1"/>
                </a:solidFill>
              </a:defRPr>
            </a:lvl3pPr>
            <a:lvl4pPr lvl="3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>
                <a:solidFill>
                  <a:schemeClr val="dk1"/>
                </a:solidFill>
              </a:defRPr>
            </a:lvl4pPr>
            <a:lvl5pPr lvl="4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>
                <a:solidFill>
                  <a:schemeClr val="dk1"/>
                </a:solidFill>
              </a:defRPr>
            </a:lvl5pPr>
            <a:lvl6pPr lvl="5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>
                <a:solidFill>
                  <a:schemeClr val="dk1"/>
                </a:solidFill>
              </a:defRPr>
            </a:lvl6pPr>
            <a:lvl7pPr lvl="6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>
                <a:solidFill>
                  <a:schemeClr val="dk1"/>
                </a:solidFill>
              </a:defRPr>
            </a:lvl7pPr>
            <a:lvl8pPr lvl="7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>
                <a:solidFill>
                  <a:schemeClr val="dk1"/>
                </a:solidFill>
              </a:defRPr>
            </a:lvl8pPr>
            <a:lvl9pPr lvl="8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200"/>
              <a:buFont typeface="Lato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634" name="Google Shape;634;p64"/>
          <p:cNvSpPr txBox="1"/>
          <p:nvPr>
            <p:ph idx="21" type="subTitle"/>
          </p:nvPr>
        </p:nvSpPr>
        <p:spPr>
          <a:xfrm>
            <a:off x="5765025" y="3960650"/>
            <a:ext cx="1411200" cy="8970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>
                <a:solidFill>
                  <a:schemeClr val="dk1"/>
                </a:solidFill>
              </a:defRPr>
            </a:lvl1pPr>
            <a:lvl2pPr lv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>
                <a:solidFill>
                  <a:schemeClr val="dk1"/>
                </a:solidFill>
              </a:defRPr>
            </a:lvl2pPr>
            <a:lvl3pPr lvl="2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>
                <a:solidFill>
                  <a:schemeClr val="dk1"/>
                </a:solidFill>
              </a:defRPr>
            </a:lvl3pPr>
            <a:lvl4pPr lvl="3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>
                <a:solidFill>
                  <a:schemeClr val="dk1"/>
                </a:solidFill>
              </a:defRPr>
            </a:lvl4pPr>
            <a:lvl5pPr lvl="4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>
                <a:solidFill>
                  <a:schemeClr val="dk1"/>
                </a:solidFill>
              </a:defRPr>
            </a:lvl5pPr>
            <a:lvl6pPr lvl="5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>
                <a:solidFill>
                  <a:schemeClr val="dk1"/>
                </a:solidFill>
              </a:defRPr>
            </a:lvl6pPr>
            <a:lvl7pPr lvl="6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>
                <a:solidFill>
                  <a:schemeClr val="dk1"/>
                </a:solidFill>
              </a:defRPr>
            </a:lvl7pPr>
            <a:lvl8pPr lvl="7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>
                <a:solidFill>
                  <a:schemeClr val="dk1"/>
                </a:solidFill>
              </a:defRPr>
            </a:lvl8pPr>
            <a:lvl9pPr lvl="8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200"/>
              <a:buFont typeface="Lato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635" name="Google Shape;635;p64"/>
          <p:cNvSpPr txBox="1"/>
          <p:nvPr>
            <p:ph idx="22" type="subTitle"/>
          </p:nvPr>
        </p:nvSpPr>
        <p:spPr>
          <a:xfrm>
            <a:off x="7491550" y="3960657"/>
            <a:ext cx="1139700" cy="7743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>
                <a:solidFill>
                  <a:schemeClr val="dk1"/>
                </a:solidFill>
              </a:defRPr>
            </a:lvl1pPr>
            <a:lvl2pPr lv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>
                <a:solidFill>
                  <a:schemeClr val="dk1"/>
                </a:solidFill>
              </a:defRPr>
            </a:lvl2pPr>
            <a:lvl3pPr lvl="2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>
                <a:solidFill>
                  <a:schemeClr val="dk1"/>
                </a:solidFill>
              </a:defRPr>
            </a:lvl3pPr>
            <a:lvl4pPr lvl="3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>
                <a:solidFill>
                  <a:schemeClr val="dk1"/>
                </a:solidFill>
              </a:defRPr>
            </a:lvl4pPr>
            <a:lvl5pPr lvl="4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>
                <a:solidFill>
                  <a:schemeClr val="dk1"/>
                </a:solidFill>
              </a:defRPr>
            </a:lvl5pPr>
            <a:lvl6pPr lvl="5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>
                <a:solidFill>
                  <a:schemeClr val="dk1"/>
                </a:solidFill>
              </a:defRPr>
            </a:lvl6pPr>
            <a:lvl7pPr lvl="6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>
                <a:solidFill>
                  <a:schemeClr val="dk1"/>
                </a:solidFill>
              </a:defRPr>
            </a:lvl7pPr>
            <a:lvl8pPr lvl="7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>
                <a:solidFill>
                  <a:schemeClr val="dk1"/>
                </a:solidFill>
              </a:defRPr>
            </a:lvl8pPr>
            <a:lvl9pPr lvl="8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200"/>
              <a:buFont typeface="Lato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636" name="Google Shape;636;p64"/>
          <p:cNvSpPr txBox="1"/>
          <p:nvPr>
            <p:ph idx="23" type="subTitle"/>
          </p:nvPr>
        </p:nvSpPr>
        <p:spPr>
          <a:xfrm>
            <a:off x="3875050" y="3104100"/>
            <a:ext cx="1557900" cy="7323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>
                <a:solidFill>
                  <a:schemeClr val="dk1"/>
                </a:solidFill>
              </a:defRPr>
            </a:lvl1pPr>
            <a:lvl2pPr lv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>
                <a:solidFill>
                  <a:schemeClr val="dk1"/>
                </a:solidFill>
              </a:defRPr>
            </a:lvl2pPr>
            <a:lvl3pPr lvl="2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>
                <a:solidFill>
                  <a:schemeClr val="dk1"/>
                </a:solidFill>
              </a:defRPr>
            </a:lvl3pPr>
            <a:lvl4pPr lvl="3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>
                <a:solidFill>
                  <a:schemeClr val="dk1"/>
                </a:solidFill>
              </a:defRPr>
            </a:lvl4pPr>
            <a:lvl5pPr lvl="4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>
                <a:solidFill>
                  <a:schemeClr val="dk1"/>
                </a:solidFill>
              </a:defRPr>
            </a:lvl5pPr>
            <a:lvl6pPr lvl="5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>
                <a:solidFill>
                  <a:schemeClr val="dk1"/>
                </a:solidFill>
              </a:defRPr>
            </a:lvl6pPr>
            <a:lvl7pPr lvl="6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>
                <a:solidFill>
                  <a:schemeClr val="dk1"/>
                </a:solidFill>
              </a:defRPr>
            </a:lvl7pPr>
            <a:lvl8pPr lvl="7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>
                <a:solidFill>
                  <a:schemeClr val="dk1"/>
                </a:solidFill>
              </a:defRPr>
            </a:lvl8pPr>
            <a:lvl9pPr lvl="8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200"/>
              <a:buFont typeface="Lato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o-to-market ideas - ALT 1">
  <p:cSld name="CUSTOM_5_1_1_1_4">
    <p:spTree>
      <p:nvGrpSpPr>
        <p:cNvPr id="637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Google Shape;638;p65"/>
          <p:cNvSpPr/>
          <p:nvPr>
            <p:ph idx="2" type="pic"/>
          </p:nvPr>
        </p:nvSpPr>
        <p:spPr>
          <a:xfrm>
            <a:off x="-1600" y="1969350"/>
            <a:ext cx="9144000" cy="3174600"/>
          </a:xfrm>
          <a:prstGeom prst="snip1Rect">
            <a:avLst>
              <a:gd fmla="val 19548" name="adj"/>
            </a:avLst>
          </a:prstGeom>
          <a:noFill/>
          <a:ln>
            <a:noFill/>
          </a:ln>
        </p:spPr>
      </p:sp>
      <p:sp>
        <p:nvSpPr>
          <p:cNvPr id="639" name="Google Shape;639;p65"/>
          <p:cNvSpPr txBox="1"/>
          <p:nvPr>
            <p:ph type="title"/>
          </p:nvPr>
        </p:nvSpPr>
        <p:spPr>
          <a:xfrm>
            <a:off x="525425" y="2247450"/>
            <a:ext cx="1624500" cy="160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Lato"/>
              <a:buNone/>
              <a:defRPr b="1" sz="1300"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Lato"/>
              <a:buNone/>
              <a:defRPr b="1" sz="1300">
                <a:latin typeface="Lato"/>
                <a:ea typeface="Lato"/>
                <a:cs typeface="Lato"/>
                <a:sym typeface="La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Lato"/>
              <a:buNone/>
              <a:defRPr b="1" sz="1300">
                <a:latin typeface="Lato"/>
                <a:ea typeface="Lato"/>
                <a:cs typeface="Lato"/>
                <a:sym typeface="La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Lato"/>
              <a:buNone/>
              <a:defRPr b="1" sz="1300">
                <a:latin typeface="Lato"/>
                <a:ea typeface="Lato"/>
                <a:cs typeface="Lato"/>
                <a:sym typeface="La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Lato"/>
              <a:buNone/>
              <a:defRPr b="1" sz="1300">
                <a:latin typeface="Lato"/>
                <a:ea typeface="Lato"/>
                <a:cs typeface="Lato"/>
                <a:sym typeface="La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Lato"/>
              <a:buNone/>
              <a:defRPr b="1" sz="1300">
                <a:latin typeface="Lato"/>
                <a:ea typeface="Lato"/>
                <a:cs typeface="Lato"/>
                <a:sym typeface="La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Lato"/>
              <a:buNone/>
              <a:defRPr b="1" sz="1300">
                <a:latin typeface="Lato"/>
                <a:ea typeface="Lato"/>
                <a:cs typeface="Lato"/>
                <a:sym typeface="La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Lato"/>
              <a:buNone/>
              <a:defRPr b="1" sz="1300">
                <a:latin typeface="Lato"/>
                <a:ea typeface="Lato"/>
                <a:cs typeface="Lato"/>
                <a:sym typeface="La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Lato"/>
              <a:buNone/>
              <a:defRPr b="1" sz="1300"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640" name="Google Shape;640;p65"/>
          <p:cNvSpPr txBox="1"/>
          <p:nvPr>
            <p:ph idx="1" type="body"/>
          </p:nvPr>
        </p:nvSpPr>
        <p:spPr>
          <a:xfrm>
            <a:off x="525425" y="2446425"/>
            <a:ext cx="1624500" cy="869700"/>
          </a:xfrm>
          <a:prstGeom prst="rect">
            <a:avLst/>
          </a:prstGeom>
        </p:spPr>
        <p:txBody>
          <a:bodyPr anchorCtr="0" anchor="t" bIns="91425" lIns="0" spcFirstLastPara="1" rIns="91425" wrap="square" tIns="91425">
            <a:noAutofit/>
          </a:bodyPr>
          <a:lstStyle>
            <a:lvl1pPr indent="-2921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>
                <a:solidFill>
                  <a:schemeClr val="dk1"/>
                </a:solidFill>
              </a:defRPr>
            </a:lvl1pPr>
            <a:lvl2pPr indent="-292100" lvl="1" marL="9144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>
                <a:solidFill>
                  <a:schemeClr val="dk1"/>
                </a:solidFill>
              </a:defRPr>
            </a:lvl2pPr>
            <a:lvl3pPr indent="-292100" lvl="2" marL="13716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  <a:defRPr>
                <a:solidFill>
                  <a:schemeClr val="dk1"/>
                </a:solidFill>
              </a:defRPr>
            </a:lvl3pPr>
            <a:lvl4pPr indent="-292100" lvl="3" marL="18288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>
                <a:solidFill>
                  <a:schemeClr val="dk1"/>
                </a:solidFill>
              </a:defRPr>
            </a:lvl4pPr>
            <a:lvl5pPr indent="-292100" lvl="4" marL="22860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>
                <a:solidFill>
                  <a:schemeClr val="dk1"/>
                </a:solidFill>
              </a:defRPr>
            </a:lvl5pPr>
            <a:lvl6pPr indent="-292100" lvl="5" marL="27432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  <a:defRPr>
                <a:solidFill>
                  <a:schemeClr val="dk1"/>
                </a:solidFill>
              </a:defRPr>
            </a:lvl6pPr>
            <a:lvl7pPr indent="-292100" lvl="6" marL="32004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>
                <a:solidFill>
                  <a:schemeClr val="dk1"/>
                </a:solidFill>
              </a:defRPr>
            </a:lvl7pPr>
            <a:lvl8pPr indent="-292100" lvl="7" marL="36576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>
                <a:solidFill>
                  <a:schemeClr val="dk1"/>
                </a:solidFill>
              </a:defRPr>
            </a:lvl8pPr>
            <a:lvl9pPr indent="-292100" lvl="8" marL="411480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0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641" name="Google Shape;641;p65"/>
          <p:cNvSpPr txBox="1"/>
          <p:nvPr>
            <p:ph idx="3" type="title"/>
          </p:nvPr>
        </p:nvSpPr>
        <p:spPr>
          <a:xfrm>
            <a:off x="2409625" y="2247450"/>
            <a:ext cx="1624500" cy="160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Lato"/>
              <a:buNone/>
              <a:defRPr b="1" sz="1300"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Lato"/>
              <a:buNone/>
              <a:defRPr b="1" sz="1300">
                <a:latin typeface="Lato"/>
                <a:ea typeface="Lato"/>
                <a:cs typeface="Lato"/>
                <a:sym typeface="La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Lato"/>
              <a:buNone/>
              <a:defRPr b="1" sz="1300">
                <a:latin typeface="Lato"/>
                <a:ea typeface="Lato"/>
                <a:cs typeface="Lato"/>
                <a:sym typeface="La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Lato"/>
              <a:buNone/>
              <a:defRPr b="1" sz="1300">
                <a:latin typeface="Lato"/>
                <a:ea typeface="Lato"/>
                <a:cs typeface="Lato"/>
                <a:sym typeface="La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Lato"/>
              <a:buNone/>
              <a:defRPr b="1" sz="1300">
                <a:latin typeface="Lato"/>
                <a:ea typeface="Lato"/>
                <a:cs typeface="Lato"/>
                <a:sym typeface="La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Lato"/>
              <a:buNone/>
              <a:defRPr b="1" sz="1300">
                <a:latin typeface="Lato"/>
                <a:ea typeface="Lato"/>
                <a:cs typeface="Lato"/>
                <a:sym typeface="La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Lato"/>
              <a:buNone/>
              <a:defRPr b="1" sz="1300">
                <a:latin typeface="Lato"/>
                <a:ea typeface="Lato"/>
                <a:cs typeface="Lato"/>
                <a:sym typeface="La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Lato"/>
              <a:buNone/>
              <a:defRPr b="1" sz="1300">
                <a:latin typeface="Lato"/>
                <a:ea typeface="Lato"/>
                <a:cs typeface="Lato"/>
                <a:sym typeface="La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Lato"/>
              <a:buNone/>
              <a:defRPr b="1" sz="1300"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642" name="Google Shape;642;p65"/>
          <p:cNvSpPr txBox="1"/>
          <p:nvPr>
            <p:ph idx="4" type="body"/>
          </p:nvPr>
        </p:nvSpPr>
        <p:spPr>
          <a:xfrm>
            <a:off x="2409625" y="2446425"/>
            <a:ext cx="1624500" cy="869700"/>
          </a:xfrm>
          <a:prstGeom prst="rect">
            <a:avLst/>
          </a:prstGeom>
        </p:spPr>
        <p:txBody>
          <a:bodyPr anchorCtr="0" anchor="t" bIns="91425" lIns="0" spcFirstLastPara="1" rIns="91425" wrap="square" tIns="91425">
            <a:noAutofit/>
          </a:bodyPr>
          <a:lstStyle>
            <a:lvl1pPr indent="-2921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>
                <a:solidFill>
                  <a:schemeClr val="dk1"/>
                </a:solidFill>
              </a:defRPr>
            </a:lvl1pPr>
            <a:lvl2pPr indent="-292100" lvl="1" marL="9144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>
                <a:solidFill>
                  <a:schemeClr val="dk1"/>
                </a:solidFill>
              </a:defRPr>
            </a:lvl2pPr>
            <a:lvl3pPr indent="-292100" lvl="2" marL="13716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  <a:defRPr>
                <a:solidFill>
                  <a:schemeClr val="dk1"/>
                </a:solidFill>
              </a:defRPr>
            </a:lvl3pPr>
            <a:lvl4pPr indent="-292100" lvl="3" marL="18288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>
                <a:solidFill>
                  <a:schemeClr val="dk1"/>
                </a:solidFill>
              </a:defRPr>
            </a:lvl4pPr>
            <a:lvl5pPr indent="-292100" lvl="4" marL="22860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>
                <a:solidFill>
                  <a:schemeClr val="dk1"/>
                </a:solidFill>
              </a:defRPr>
            </a:lvl5pPr>
            <a:lvl6pPr indent="-292100" lvl="5" marL="27432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  <a:defRPr>
                <a:solidFill>
                  <a:schemeClr val="dk1"/>
                </a:solidFill>
              </a:defRPr>
            </a:lvl6pPr>
            <a:lvl7pPr indent="-292100" lvl="6" marL="32004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>
                <a:solidFill>
                  <a:schemeClr val="dk1"/>
                </a:solidFill>
              </a:defRPr>
            </a:lvl7pPr>
            <a:lvl8pPr indent="-292100" lvl="7" marL="36576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>
                <a:solidFill>
                  <a:schemeClr val="dk1"/>
                </a:solidFill>
              </a:defRPr>
            </a:lvl8pPr>
            <a:lvl9pPr indent="-292100" lvl="8" marL="411480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0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643" name="Google Shape;643;p65"/>
          <p:cNvSpPr txBox="1"/>
          <p:nvPr>
            <p:ph idx="5" type="title"/>
          </p:nvPr>
        </p:nvSpPr>
        <p:spPr>
          <a:xfrm>
            <a:off x="4293825" y="2247450"/>
            <a:ext cx="1624500" cy="160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Lato"/>
              <a:buNone/>
              <a:defRPr b="1" sz="1300"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Lato"/>
              <a:buNone/>
              <a:defRPr b="1" sz="1300">
                <a:latin typeface="Lato"/>
                <a:ea typeface="Lato"/>
                <a:cs typeface="Lato"/>
                <a:sym typeface="La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Lato"/>
              <a:buNone/>
              <a:defRPr b="1" sz="1300">
                <a:latin typeface="Lato"/>
                <a:ea typeface="Lato"/>
                <a:cs typeface="Lato"/>
                <a:sym typeface="La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Lato"/>
              <a:buNone/>
              <a:defRPr b="1" sz="1300">
                <a:latin typeface="Lato"/>
                <a:ea typeface="Lato"/>
                <a:cs typeface="Lato"/>
                <a:sym typeface="La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Lato"/>
              <a:buNone/>
              <a:defRPr b="1" sz="1300">
                <a:latin typeface="Lato"/>
                <a:ea typeface="Lato"/>
                <a:cs typeface="Lato"/>
                <a:sym typeface="La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Lato"/>
              <a:buNone/>
              <a:defRPr b="1" sz="1300">
                <a:latin typeface="Lato"/>
                <a:ea typeface="Lato"/>
                <a:cs typeface="Lato"/>
                <a:sym typeface="La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Lato"/>
              <a:buNone/>
              <a:defRPr b="1" sz="1300">
                <a:latin typeface="Lato"/>
                <a:ea typeface="Lato"/>
                <a:cs typeface="Lato"/>
                <a:sym typeface="La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Lato"/>
              <a:buNone/>
              <a:defRPr b="1" sz="1300">
                <a:latin typeface="Lato"/>
                <a:ea typeface="Lato"/>
                <a:cs typeface="Lato"/>
                <a:sym typeface="La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Lato"/>
              <a:buNone/>
              <a:defRPr b="1" sz="1300"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644" name="Google Shape;644;p65"/>
          <p:cNvSpPr txBox="1"/>
          <p:nvPr>
            <p:ph idx="6" type="body"/>
          </p:nvPr>
        </p:nvSpPr>
        <p:spPr>
          <a:xfrm>
            <a:off x="4293825" y="2446425"/>
            <a:ext cx="1624500" cy="869700"/>
          </a:xfrm>
          <a:prstGeom prst="rect">
            <a:avLst/>
          </a:prstGeom>
        </p:spPr>
        <p:txBody>
          <a:bodyPr anchorCtr="0" anchor="t" bIns="91425" lIns="0" spcFirstLastPara="1" rIns="91425" wrap="square" tIns="91425">
            <a:noAutofit/>
          </a:bodyPr>
          <a:lstStyle>
            <a:lvl1pPr indent="-2921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>
                <a:solidFill>
                  <a:schemeClr val="dk1"/>
                </a:solidFill>
              </a:defRPr>
            </a:lvl1pPr>
            <a:lvl2pPr indent="-292100" lvl="1" marL="9144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>
                <a:solidFill>
                  <a:schemeClr val="dk1"/>
                </a:solidFill>
              </a:defRPr>
            </a:lvl2pPr>
            <a:lvl3pPr indent="-292100" lvl="2" marL="13716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  <a:defRPr>
                <a:solidFill>
                  <a:schemeClr val="dk1"/>
                </a:solidFill>
              </a:defRPr>
            </a:lvl3pPr>
            <a:lvl4pPr indent="-292100" lvl="3" marL="18288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>
                <a:solidFill>
                  <a:schemeClr val="dk1"/>
                </a:solidFill>
              </a:defRPr>
            </a:lvl4pPr>
            <a:lvl5pPr indent="-292100" lvl="4" marL="22860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>
                <a:solidFill>
                  <a:schemeClr val="dk1"/>
                </a:solidFill>
              </a:defRPr>
            </a:lvl5pPr>
            <a:lvl6pPr indent="-292100" lvl="5" marL="27432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  <a:defRPr>
                <a:solidFill>
                  <a:schemeClr val="dk1"/>
                </a:solidFill>
              </a:defRPr>
            </a:lvl6pPr>
            <a:lvl7pPr indent="-292100" lvl="6" marL="32004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>
                <a:solidFill>
                  <a:schemeClr val="dk1"/>
                </a:solidFill>
              </a:defRPr>
            </a:lvl7pPr>
            <a:lvl8pPr indent="-292100" lvl="7" marL="36576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>
                <a:solidFill>
                  <a:schemeClr val="dk1"/>
                </a:solidFill>
              </a:defRPr>
            </a:lvl8pPr>
            <a:lvl9pPr indent="-292100" lvl="8" marL="411480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0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645" name="Google Shape;645;p65"/>
          <p:cNvSpPr txBox="1"/>
          <p:nvPr>
            <p:ph idx="7" type="title"/>
          </p:nvPr>
        </p:nvSpPr>
        <p:spPr>
          <a:xfrm>
            <a:off x="6178025" y="2247450"/>
            <a:ext cx="1624500" cy="160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Lato"/>
              <a:buNone/>
              <a:defRPr b="1" sz="1300"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Lato"/>
              <a:buNone/>
              <a:defRPr b="1" sz="1300">
                <a:latin typeface="Lato"/>
                <a:ea typeface="Lato"/>
                <a:cs typeface="Lato"/>
                <a:sym typeface="La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Lato"/>
              <a:buNone/>
              <a:defRPr b="1" sz="1300">
                <a:latin typeface="Lato"/>
                <a:ea typeface="Lato"/>
                <a:cs typeface="Lato"/>
                <a:sym typeface="La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Lato"/>
              <a:buNone/>
              <a:defRPr b="1" sz="1300">
                <a:latin typeface="Lato"/>
                <a:ea typeface="Lato"/>
                <a:cs typeface="Lato"/>
                <a:sym typeface="La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Lato"/>
              <a:buNone/>
              <a:defRPr b="1" sz="1300">
                <a:latin typeface="Lato"/>
                <a:ea typeface="Lato"/>
                <a:cs typeface="Lato"/>
                <a:sym typeface="La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Lato"/>
              <a:buNone/>
              <a:defRPr b="1" sz="1300">
                <a:latin typeface="Lato"/>
                <a:ea typeface="Lato"/>
                <a:cs typeface="Lato"/>
                <a:sym typeface="La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Lato"/>
              <a:buNone/>
              <a:defRPr b="1" sz="1300">
                <a:latin typeface="Lato"/>
                <a:ea typeface="Lato"/>
                <a:cs typeface="Lato"/>
                <a:sym typeface="La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Lato"/>
              <a:buNone/>
              <a:defRPr b="1" sz="1300">
                <a:latin typeface="Lato"/>
                <a:ea typeface="Lato"/>
                <a:cs typeface="Lato"/>
                <a:sym typeface="La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Lato"/>
              <a:buNone/>
              <a:defRPr b="1" sz="1300"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646" name="Google Shape;646;p65"/>
          <p:cNvSpPr txBox="1"/>
          <p:nvPr>
            <p:ph idx="8" type="body"/>
          </p:nvPr>
        </p:nvSpPr>
        <p:spPr>
          <a:xfrm>
            <a:off x="6178025" y="2446425"/>
            <a:ext cx="1624500" cy="869700"/>
          </a:xfrm>
          <a:prstGeom prst="rect">
            <a:avLst/>
          </a:prstGeom>
        </p:spPr>
        <p:txBody>
          <a:bodyPr anchorCtr="0" anchor="t" bIns="91425" lIns="0" spcFirstLastPara="1" rIns="91425" wrap="square" tIns="91425">
            <a:noAutofit/>
          </a:bodyPr>
          <a:lstStyle>
            <a:lvl1pPr indent="-2921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>
                <a:solidFill>
                  <a:schemeClr val="dk1"/>
                </a:solidFill>
              </a:defRPr>
            </a:lvl1pPr>
            <a:lvl2pPr indent="-292100" lvl="1" marL="9144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>
                <a:solidFill>
                  <a:schemeClr val="dk1"/>
                </a:solidFill>
              </a:defRPr>
            </a:lvl2pPr>
            <a:lvl3pPr indent="-292100" lvl="2" marL="13716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  <a:defRPr>
                <a:solidFill>
                  <a:schemeClr val="dk1"/>
                </a:solidFill>
              </a:defRPr>
            </a:lvl3pPr>
            <a:lvl4pPr indent="-292100" lvl="3" marL="18288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>
                <a:solidFill>
                  <a:schemeClr val="dk1"/>
                </a:solidFill>
              </a:defRPr>
            </a:lvl4pPr>
            <a:lvl5pPr indent="-292100" lvl="4" marL="22860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>
                <a:solidFill>
                  <a:schemeClr val="dk1"/>
                </a:solidFill>
              </a:defRPr>
            </a:lvl5pPr>
            <a:lvl6pPr indent="-292100" lvl="5" marL="27432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  <a:defRPr>
                <a:solidFill>
                  <a:schemeClr val="dk1"/>
                </a:solidFill>
              </a:defRPr>
            </a:lvl6pPr>
            <a:lvl7pPr indent="-292100" lvl="6" marL="32004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>
                <a:solidFill>
                  <a:schemeClr val="dk1"/>
                </a:solidFill>
              </a:defRPr>
            </a:lvl7pPr>
            <a:lvl8pPr indent="-292100" lvl="7" marL="36576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>
                <a:solidFill>
                  <a:schemeClr val="dk1"/>
                </a:solidFill>
              </a:defRPr>
            </a:lvl8pPr>
            <a:lvl9pPr indent="-292100" lvl="8" marL="411480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0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647" name="Google Shape;647;p65"/>
          <p:cNvSpPr txBox="1"/>
          <p:nvPr>
            <p:ph idx="9" type="subTitle"/>
          </p:nvPr>
        </p:nvSpPr>
        <p:spPr>
          <a:xfrm>
            <a:off x="2409625" y="3381375"/>
            <a:ext cx="1624500" cy="1579200"/>
          </a:xfrm>
          <a:prstGeom prst="rect">
            <a:avLst/>
          </a:prstGeom>
        </p:spPr>
        <p:txBody>
          <a:bodyPr anchorCtr="0" anchor="t" bIns="91425" lIns="274300" spcFirstLastPara="1" rIns="91425" wrap="square" tIns="91425">
            <a:noAutofit/>
          </a:bodyPr>
          <a:lstStyle>
            <a:lvl1pPr lvl="0">
              <a:lnSpc>
                <a:spcPct val="2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antico"/>
              <a:buNone/>
              <a:defRPr b="1" sz="1400">
                <a:solidFill>
                  <a:schemeClr val="dk1"/>
                </a:solidFill>
                <a:latin typeface="Quantico"/>
                <a:ea typeface="Quantico"/>
                <a:cs typeface="Quantico"/>
                <a:sym typeface="Quantico"/>
              </a:defRPr>
            </a:lvl1pPr>
            <a:lvl2pPr lvl="1">
              <a:lnSpc>
                <a:spcPct val="2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Quantico"/>
              <a:buNone/>
              <a:defRPr b="1">
                <a:solidFill>
                  <a:schemeClr val="dk1"/>
                </a:solidFill>
                <a:latin typeface="Quantico"/>
                <a:ea typeface="Quantico"/>
                <a:cs typeface="Quantico"/>
                <a:sym typeface="Quantico"/>
              </a:defRPr>
            </a:lvl2pPr>
            <a:lvl3pPr lvl="2">
              <a:lnSpc>
                <a:spcPct val="2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Quantico"/>
              <a:buNone/>
              <a:defRPr b="1">
                <a:solidFill>
                  <a:schemeClr val="dk1"/>
                </a:solidFill>
                <a:latin typeface="Quantico"/>
                <a:ea typeface="Quantico"/>
                <a:cs typeface="Quantico"/>
                <a:sym typeface="Quantico"/>
              </a:defRPr>
            </a:lvl3pPr>
            <a:lvl4pPr lvl="3">
              <a:lnSpc>
                <a:spcPct val="2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Quantico"/>
              <a:buNone/>
              <a:defRPr b="1">
                <a:solidFill>
                  <a:schemeClr val="dk1"/>
                </a:solidFill>
                <a:latin typeface="Quantico"/>
                <a:ea typeface="Quantico"/>
                <a:cs typeface="Quantico"/>
                <a:sym typeface="Quantico"/>
              </a:defRPr>
            </a:lvl4pPr>
            <a:lvl5pPr lvl="4">
              <a:lnSpc>
                <a:spcPct val="2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Quantico"/>
              <a:buNone/>
              <a:defRPr b="1">
                <a:solidFill>
                  <a:schemeClr val="dk1"/>
                </a:solidFill>
                <a:latin typeface="Quantico"/>
                <a:ea typeface="Quantico"/>
                <a:cs typeface="Quantico"/>
                <a:sym typeface="Quantico"/>
              </a:defRPr>
            </a:lvl5pPr>
            <a:lvl6pPr lvl="5">
              <a:lnSpc>
                <a:spcPct val="2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Quantico"/>
              <a:buNone/>
              <a:defRPr b="1">
                <a:solidFill>
                  <a:schemeClr val="dk1"/>
                </a:solidFill>
                <a:latin typeface="Quantico"/>
                <a:ea typeface="Quantico"/>
                <a:cs typeface="Quantico"/>
                <a:sym typeface="Quantico"/>
              </a:defRPr>
            </a:lvl6pPr>
            <a:lvl7pPr lvl="6">
              <a:lnSpc>
                <a:spcPct val="2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Quantico"/>
              <a:buNone/>
              <a:defRPr b="1">
                <a:solidFill>
                  <a:schemeClr val="dk1"/>
                </a:solidFill>
                <a:latin typeface="Quantico"/>
                <a:ea typeface="Quantico"/>
                <a:cs typeface="Quantico"/>
                <a:sym typeface="Quantico"/>
              </a:defRPr>
            </a:lvl7pPr>
            <a:lvl8pPr lvl="7">
              <a:lnSpc>
                <a:spcPct val="2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Quantico"/>
              <a:buNone/>
              <a:defRPr b="1">
                <a:solidFill>
                  <a:schemeClr val="dk1"/>
                </a:solidFill>
                <a:latin typeface="Quantico"/>
                <a:ea typeface="Quantico"/>
                <a:cs typeface="Quantico"/>
                <a:sym typeface="Quantico"/>
              </a:defRPr>
            </a:lvl8pPr>
            <a:lvl9pPr lvl="8">
              <a:lnSpc>
                <a:spcPct val="2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Quantico"/>
              <a:buNone/>
              <a:defRPr b="1">
                <a:solidFill>
                  <a:schemeClr val="dk1"/>
                </a:solidFill>
                <a:latin typeface="Quantico"/>
                <a:ea typeface="Quantico"/>
                <a:cs typeface="Quantico"/>
                <a:sym typeface="Quantico"/>
              </a:defRPr>
            </a:lvl9pPr>
          </a:lstStyle>
          <a:p/>
        </p:txBody>
      </p:sp>
      <p:sp>
        <p:nvSpPr>
          <p:cNvPr id="648" name="Google Shape;648;p65"/>
          <p:cNvSpPr txBox="1"/>
          <p:nvPr>
            <p:ph idx="13" type="subTitle"/>
          </p:nvPr>
        </p:nvSpPr>
        <p:spPr>
          <a:xfrm>
            <a:off x="525425" y="3381375"/>
            <a:ext cx="1624500" cy="1579200"/>
          </a:xfrm>
          <a:prstGeom prst="rect">
            <a:avLst/>
          </a:prstGeom>
        </p:spPr>
        <p:txBody>
          <a:bodyPr anchorCtr="0" anchor="t" bIns="91425" lIns="274300" spcFirstLastPara="1" rIns="91425" wrap="square" tIns="91425">
            <a:noAutofit/>
          </a:bodyPr>
          <a:lstStyle>
            <a:lvl1pPr lvl="0">
              <a:lnSpc>
                <a:spcPct val="2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antico"/>
              <a:buNone/>
              <a:defRPr b="1" sz="1400">
                <a:solidFill>
                  <a:schemeClr val="dk1"/>
                </a:solidFill>
                <a:latin typeface="Quantico"/>
                <a:ea typeface="Quantico"/>
                <a:cs typeface="Quantico"/>
                <a:sym typeface="Quantico"/>
              </a:defRPr>
            </a:lvl1pPr>
            <a:lvl2pPr lvl="1">
              <a:lnSpc>
                <a:spcPct val="2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Quantico"/>
              <a:buNone/>
              <a:defRPr b="1">
                <a:solidFill>
                  <a:schemeClr val="dk1"/>
                </a:solidFill>
                <a:latin typeface="Quantico"/>
                <a:ea typeface="Quantico"/>
                <a:cs typeface="Quantico"/>
                <a:sym typeface="Quantico"/>
              </a:defRPr>
            </a:lvl2pPr>
            <a:lvl3pPr lvl="2">
              <a:lnSpc>
                <a:spcPct val="2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Quantico"/>
              <a:buNone/>
              <a:defRPr b="1">
                <a:solidFill>
                  <a:schemeClr val="dk1"/>
                </a:solidFill>
                <a:latin typeface="Quantico"/>
                <a:ea typeface="Quantico"/>
                <a:cs typeface="Quantico"/>
                <a:sym typeface="Quantico"/>
              </a:defRPr>
            </a:lvl3pPr>
            <a:lvl4pPr lvl="3">
              <a:lnSpc>
                <a:spcPct val="2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Quantico"/>
              <a:buNone/>
              <a:defRPr b="1">
                <a:solidFill>
                  <a:schemeClr val="dk1"/>
                </a:solidFill>
                <a:latin typeface="Quantico"/>
                <a:ea typeface="Quantico"/>
                <a:cs typeface="Quantico"/>
                <a:sym typeface="Quantico"/>
              </a:defRPr>
            </a:lvl4pPr>
            <a:lvl5pPr lvl="4">
              <a:lnSpc>
                <a:spcPct val="2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Quantico"/>
              <a:buNone/>
              <a:defRPr b="1">
                <a:solidFill>
                  <a:schemeClr val="dk1"/>
                </a:solidFill>
                <a:latin typeface="Quantico"/>
                <a:ea typeface="Quantico"/>
                <a:cs typeface="Quantico"/>
                <a:sym typeface="Quantico"/>
              </a:defRPr>
            </a:lvl5pPr>
            <a:lvl6pPr lvl="5">
              <a:lnSpc>
                <a:spcPct val="2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Quantico"/>
              <a:buNone/>
              <a:defRPr b="1">
                <a:solidFill>
                  <a:schemeClr val="dk1"/>
                </a:solidFill>
                <a:latin typeface="Quantico"/>
                <a:ea typeface="Quantico"/>
                <a:cs typeface="Quantico"/>
                <a:sym typeface="Quantico"/>
              </a:defRPr>
            </a:lvl6pPr>
            <a:lvl7pPr lvl="6">
              <a:lnSpc>
                <a:spcPct val="2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Quantico"/>
              <a:buNone/>
              <a:defRPr b="1">
                <a:solidFill>
                  <a:schemeClr val="dk1"/>
                </a:solidFill>
                <a:latin typeface="Quantico"/>
                <a:ea typeface="Quantico"/>
                <a:cs typeface="Quantico"/>
                <a:sym typeface="Quantico"/>
              </a:defRPr>
            </a:lvl7pPr>
            <a:lvl8pPr lvl="7">
              <a:lnSpc>
                <a:spcPct val="2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Quantico"/>
              <a:buNone/>
              <a:defRPr b="1">
                <a:solidFill>
                  <a:schemeClr val="dk1"/>
                </a:solidFill>
                <a:latin typeface="Quantico"/>
                <a:ea typeface="Quantico"/>
                <a:cs typeface="Quantico"/>
                <a:sym typeface="Quantico"/>
              </a:defRPr>
            </a:lvl8pPr>
            <a:lvl9pPr lvl="8">
              <a:lnSpc>
                <a:spcPct val="2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Quantico"/>
              <a:buNone/>
              <a:defRPr b="1">
                <a:solidFill>
                  <a:schemeClr val="dk1"/>
                </a:solidFill>
                <a:latin typeface="Quantico"/>
                <a:ea typeface="Quantico"/>
                <a:cs typeface="Quantico"/>
                <a:sym typeface="Quantico"/>
              </a:defRPr>
            </a:lvl9pPr>
          </a:lstStyle>
          <a:p/>
        </p:txBody>
      </p:sp>
      <p:sp>
        <p:nvSpPr>
          <p:cNvPr id="649" name="Google Shape;649;p65"/>
          <p:cNvSpPr txBox="1"/>
          <p:nvPr>
            <p:ph idx="14" type="subTitle"/>
          </p:nvPr>
        </p:nvSpPr>
        <p:spPr>
          <a:xfrm>
            <a:off x="4293825" y="3381375"/>
            <a:ext cx="1624500" cy="1579200"/>
          </a:xfrm>
          <a:prstGeom prst="rect">
            <a:avLst/>
          </a:prstGeom>
        </p:spPr>
        <p:txBody>
          <a:bodyPr anchorCtr="0" anchor="t" bIns="91425" lIns="274300" spcFirstLastPara="1" rIns="91425" wrap="square" tIns="91425">
            <a:noAutofit/>
          </a:bodyPr>
          <a:lstStyle>
            <a:lvl1pPr lvl="0">
              <a:lnSpc>
                <a:spcPct val="2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antico"/>
              <a:buNone/>
              <a:defRPr b="1" sz="1400">
                <a:solidFill>
                  <a:schemeClr val="dk1"/>
                </a:solidFill>
                <a:latin typeface="Quantico"/>
                <a:ea typeface="Quantico"/>
                <a:cs typeface="Quantico"/>
                <a:sym typeface="Quantico"/>
              </a:defRPr>
            </a:lvl1pPr>
            <a:lvl2pPr lvl="1">
              <a:lnSpc>
                <a:spcPct val="2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Quantico"/>
              <a:buNone/>
              <a:defRPr b="1">
                <a:solidFill>
                  <a:schemeClr val="dk1"/>
                </a:solidFill>
                <a:latin typeface="Quantico"/>
                <a:ea typeface="Quantico"/>
                <a:cs typeface="Quantico"/>
                <a:sym typeface="Quantico"/>
              </a:defRPr>
            </a:lvl2pPr>
            <a:lvl3pPr lvl="2">
              <a:lnSpc>
                <a:spcPct val="2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Quantico"/>
              <a:buNone/>
              <a:defRPr b="1">
                <a:solidFill>
                  <a:schemeClr val="dk1"/>
                </a:solidFill>
                <a:latin typeface="Quantico"/>
                <a:ea typeface="Quantico"/>
                <a:cs typeface="Quantico"/>
                <a:sym typeface="Quantico"/>
              </a:defRPr>
            </a:lvl3pPr>
            <a:lvl4pPr lvl="3">
              <a:lnSpc>
                <a:spcPct val="2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Quantico"/>
              <a:buNone/>
              <a:defRPr b="1">
                <a:solidFill>
                  <a:schemeClr val="dk1"/>
                </a:solidFill>
                <a:latin typeface="Quantico"/>
                <a:ea typeface="Quantico"/>
                <a:cs typeface="Quantico"/>
                <a:sym typeface="Quantico"/>
              </a:defRPr>
            </a:lvl4pPr>
            <a:lvl5pPr lvl="4">
              <a:lnSpc>
                <a:spcPct val="2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Quantico"/>
              <a:buNone/>
              <a:defRPr b="1">
                <a:solidFill>
                  <a:schemeClr val="dk1"/>
                </a:solidFill>
                <a:latin typeface="Quantico"/>
                <a:ea typeface="Quantico"/>
                <a:cs typeface="Quantico"/>
                <a:sym typeface="Quantico"/>
              </a:defRPr>
            </a:lvl5pPr>
            <a:lvl6pPr lvl="5">
              <a:lnSpc>
                <a:spcPct val="2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Quantico"/>
              <a:buNone/>
              <a:defRPr b="1">
                <a:solidFill>
                  <a:schemeClr val="dk1"/>
                </a:solidFill>
                <a:latin typeface="Quantico"/>
                <a:ea typeface="Quantico"/>
                <a:cs typeface="Quantico"/>
                <a:sym typeface="Quantico"/>
              </a:defRPr>
            </a:lvl6pPr>
            <a:lvl7pPr lvl="6">
              <a:lnSpc>
                <a:spcPct val="2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Quantico"/>
              <a:buNone/>
              <a:defRPr b="1">
                <a:solidFill>
                  <a:schemeClr val="dk1"/>
                </a:solidFill>
                <a:latin typeface="Quantico"/>
                <a:ea typeface="Quantico"/>
                <a:cs typeface="Quantico"/>
                <a:sym typeface="Quantico"/>
              </a:defRPr>
            </a:lvl7pPr>
            <a:lvl8pPr lvl="7">
              <a:lnSpc>
                <a:spcPct val="2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Quantico"/>
              <a:buNone/>
              <a:defRPr b="1">
                <a:solidFill>
                  <a:schemeClr val="dk1"/>
                </a:solidFill>
                <a:latin typeface="Quantico"/>
                <a:ea typeface="Quantico"/>
                <a:cs typeface="Quantico"/>
                <a:sym typeface="Quantico"/>
              </a:defRPr>
            </a:lvl8pPr>
            <a:lvl9pPr lvl="8">
              <a:lnSpc>
                <a:spcPct val="2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Quantico"/>
              <a:buNone/>
              <a:defRPr b="1">
                <a:solidFill>
                  <a:schemeClr val="dk1"/>
                </a:solidFill>
                <a:latin typeface="Quantico"/>
                <a:ea typeface="Quantico"/>
                <a:cs typeface="Quantico"/>
                <a:sym typeface="Quantico"/>
              </a:defRPr>
            </a:lvl9pPr>
          </a:lstStyle>
          <a:p/>
        </p:txBody>
      </p:sp>
      <p:sp>
        <p:nvSpPr>
          <p:cNvPr id="650" name="Google Shape;650;p65"/>
          <p:cNvSpPr txBox="1"/>
          <p:nvPr>
            <p:ph idx="15" type="subTitle"/>
          </p:nvPr>
        </p:nvSpPr>
        <p:spPr>
          <a:xfrm>
            <a:off x="6178025" y="3381375"/>
            <a:ext cx="1624500" cy="1579200"/>
          </a:xfrm>
          <a:prstGeom prst="rect">
            <a:avLst/>
          </a:prstGeom>
        </p:spPr>
        <p:txBody>
          <a:bodyPr anchorCtr="0" anchor="t" bIns="91425" lIns="274300" spcFirstLastPara="1" rIns="91425" wrap="square" tIns="91425">
            <a:noAutofit/>
          </a:bodyPr>
          <a:lstStyle>
            <a:lvl1pPr lvl="0">
              <a:lnSpc>
                <a:spcPct val="2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antico"/>
              <a:buNone/>
              <a:defRPr b="1" sz="1400">
                <a:solidFill>
                  <a:schemeClr val="dk1"/>
                </a:solidFill>
                <a:latin typeface="Quantico"/>
                <a:ea typeface="Quantico"/>
                <a:cs typeface="Quantico"/>
                <a:sym typeface="Quantico"/>
              </a:defRPr>
            </a:lvl1pPr>
            <a:lvl2pPr lvl="1">
              <a:lnSpc>
                <a:spcPct val="2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Quantico"/>
              <a:buNone/>
              <a:defRPr b="1">
                <a:solidFill>
                  <a:schemeClr val="dk1"/>
                </a:solidFill>
                <a:latin typeface="Quantico"/>
                <a:ea typeface="Quantico"/>
                <a:cs typeface="Quantico"/>
                <a:sym typeface="Quantico"/>
              </a:defRPr>
            </a:lvl2pPr>
            <a:lvl3pPr lvl="2">
              <a:lnSpc>
                <a:spcPct val="2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Quantico"/>
              <a:buNone/>
              <a:defRPr b="1">
                <a:solidFill>
                  <a:schemeClr val="dk1"/>
                </a:solidFill>
                <a:latin typeface="Quantico"/>
                <a:ea typeface="Quantico"/>
                <a:cs typeface="Quantico"/>
                <a:sym typeface="Quantico"/>
              </a:defRPr>
            </a:lvl3pPr>
            <a:lvl4pPr lvl="3">
              <a:lnSpc>
                <a:spcPct val="2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Quantico"/>
              <a:buNone/>
              <a:defRPr b="1">
                <a:solidFill>
                  <a:schemeClr val="dk1"/>
                </a:solidFill>
                <a:latin typeface="Quantico"/>
                <a:ea typeface="Quantico"/>
                <a:cs typeface="Quantico"/>
                <a:sym typeface="Quantico"/>
              </a:defRPr>
            </a:lvl4pPr>
            <a:lvl5pPr lvl="4">
              <a:lnSpc>
                <a:spcPct val="2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Quantico"/>
              <a:buNone/>
              <a:defRPr b="1">
                <a:solidFill>
                  <a:schemeClr val="dk1"/>
                </a:solidFill>
                <a:latin typeface="Quantico"/>
                <a:ea typeface="Quantico"/>
                <a:cs typeface="Quantico"/>
                <a:sym typeface="Quantico"/>
              </a:defRPr>
            </a:lvl5pPr>
            <a:lvl6pPr lvl="5">
              <a:lnSpc>
                <a:spcPct val="2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Quantico"/>
              <a:buNone/>
              <a:defRPr b="1">
                <a:solidFill>
                  <a:schemeClr val="dk1"/>
                </a:solidFill>
                <a:latin typeface="Quantico"/>
                <a:ea typeface="Quantico"/>
                <a:cs typeface="Quantico"/>
                <a:sym typeface="Quantico"/>
              </a:defRPr>
            </a:lvl6pPr>
            <a:lvl7pPr lvl="6">
              <a:lnSpc>
                <a:spcPct val="2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Quantico"/>
              <a:buNone/>
              <a:defRPr b="1">
                <a:solidFill>
                  <a:schemeClr val="dk1"/>
                </a:solidFill>
                <a:latin typeface="Quantico"/>
                <a:ea typeface="Quantico"/>
                <a:cs typeface="Quantico"/>
                <a:sym typeface="Quantico"/>
              </a:defRPr>
            </a:lvl7pPr>
            <a:lvl8pPr lvl="7">
              <a:lnSpc>
                <a:spcPct val="2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Quantico"/>
              <a:buNone/>
              <a:defRPr b="1">
                <a:solidFill>
                  <a:schemeClr val="dk1"/>
                </a:solidFill>
                <a:latin typeface="Quantico"/>
                <a:ea typeface="Quantico"/>
                <a:cs typeface="Quantico"/>
                <a:sym typeface="Quantico"/>
              </a:defRPr>
            </a:lvl8pPr>
            <a:lvl9pPr lvl="8">
              <a:lnSpc>
                <a:spcPct val="2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Quantico"/>
              <a:buNone/>
              <a:defRPr b="1">
                <a:solidFill>
                  <a:schemeClr val="dk1"/>
                </a:solidFill>
                <a:latin typeface="Quantico"/>
                <a:ea typeface="Quantico"/>
                <a:cs typeface="Quantico"/>
                <a:sym typeface="Quantico"/>
              </a:defRPr>
            </a:lvl9pPr>
          </a:lstStyle>
          <a:p/>
        </p:txBody>
      </p:sp>
      <p:sp>
        <p:nvSpPr>
          <p:cNvPr id="651" name="Google Shape;651;p65"/>
          <p:cNvSpPr txBox="1"/>
          <p:nvPr>
            <p:ph idx="16" type="title"/>
          </p:nvPr>
        </p:nvSpPr>
        <p:spPr>
          <a:xfrm>
            <a:off x="439550" y="765750"/>
            <a:ext cx="5045700" cy="10398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2400">
                <a:latin typeface="Quantico"/>
                <a:ea typeface="Quantico"/>
                <a:cs typeface="Quantico"/>
                <a:sym typeface="Quantic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2400">
                <a:latin typeface="Quantico"/>
                <a:ea typeface="Quantico"/>
                <a:cs typeface="Quantico"/>
                <a:sym typeface="Quantic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2400">
                <a:latin typeface="Quantico"/>
                <a:ea typeface="Quantico"/>
                <a:cs typeface="Quantico"/>
                <a:sym typeface="Quantic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2400">
                <a:latin typeface="Quantico"/>
                <a:ea typeface="Quantico"/>
                <a:cs typeface="Quantico"/>
                <a:sym typeface="Quantic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2400">
                <a:latin typeface="Quantico"/>
                <a:ea typeface="Quantico"/>
                <a:cs typeface="Quantico"/>
                <a:sym typeface="Quantic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2400">
                <a:latin typeface="Quantico"/>
                <a:ea typeface="Quantico"/>
                <a:cs typeface="Quantico"/>
                <a:sym typeface="Quantic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2400">
                <a:latin typeface="Quantico"/>
                <a:ea typeface="Quantico"/>
                <a:cs typeface="Quantico"/>
                <a:sym typeface="Quantic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2400">
                <a:latin typeface="Quantico"/>
                <a:ea typeface="Quantico"/>
                <a:cs typeface="Quantico"/>
                <a:sym typeface="Quantico"/>
              </a:defRPr>
            </a:lvl9pPr>
          </a:lstStyle>
          <a:p/>
        </p:txBody>
      </p:sp>
      <p:sp>
        <p:nvSpPr>
          <p:cNvPr id="652" name="Google Shape;652;p65"/>
          <p:cNvSpPr txBox="1"/>
          <p:nvPr>
            <p:ph idx="17" type="subTitle"/>
          </p:nvPr>
        </p:nvSpPr>
        <p:spPr>
          <a:xfrm>
            <a:off x="446900" y="397650"/>
            <a:ext cx="5344500" cy="5745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Lato"/>
              <a:buNone/>
              <a:defRPr sz="1600">
                <a:solidFill>
                  <a:schemeClr val="dk1"/>
                </a:solidFill>
              </a:defRPr>
            </a:lvl1pPr>
            <a:lvl2pPr lv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Lato"/>
              <a:buNone/>
              <a:defRPr sz="1600">
                <a:solidFill>
                  <a:schemeClr val="dk1"/>
                </a:solidFill>
              </a:defRPr>
            </a:lvl2pPr>
            <a:lvl3pPr lvl="2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Lato"/>
              <a:buNone/>
              <a:defRPr sz="1600">
                <a:solidFill>
                  <a:schemeClr val="dk1"/>
                </a:solidFill>
              </a:defRPr>
            </a:lvl3pPr>
            <a:lvl4pPr lvl="3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Lato"/>
              <a:buNone/>
              <a:defRPr sz="1600">
                <a:solidFill>
                  <a:schemeClr val="dk1"/>
                </a:solidFill>
              </a:defRPr>
            </a:lvl4pPr>
            <a:lvl5pPr lvl="4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Lato"/>
              <a:buNone/>
              <a:defRPr sz="1600">
                <a:solidFill>
                  <a:schemeClr val="dk1"/>
                </a:solidFill>
              </a:defRPr>
            </a:lvl5pPr>
            <a:lvl6pPr lvl="5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Lato"/>
              <a:buNone/>
              <a:defRPr sz="1600">
                <a:solidFill>
                  <a:schemeClr val="dk1"/>
                </a:solidFill>
              </a:defRPr>
            </a:lvl6pPr>
            <a:lvl7pPr lvl="6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Lato"/>
              <a:buNone/>
              <a:defRPr sz="1600">
                <a:solidFill>
                  <a:schemeClr val="dk1"/>
                </a:solidFill>
              </a:defRPr>
            </a:lvl7pPr>
            <a:lvl8pPr lvl="7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Lato"/>
              <a:buNone/>
              <a:defRPr sz="1600">
                <a:solidFill>
                  <a:schemeClr val="dk1"/>
                </a:solidFill>
              </a:defRPr>
            </a:lvl8pPr>
            <a:lvl9pPr lvl="8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700"/>
              <a:buFont typeface="Lato"/>
              <a:buNone/>
              <a:defRPr sz="1600"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o-to-market ideas - ALT 4">
  <p:cSld name="CUSTOM_5_1_1_1_1">
    <p:bg>
      <p:bgPr>
        <a:solidFill>
          <a:schemeClr val="lt1"/>
        </a:solidFill>
      </p:bgPr>
    </p:bg>
    <p:spTree>
      <p:nvGrpSpPr>
        <p:cNvPr id="653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Google Shape;654;p66"/>
          <p:cNvSpPr txBox="1"/>
          <p:nvPr/>
        </p:nvSpPr>
        <p:spPr>
          <a:xfrm>
            <a:off x="8578200" y="4960647"/>
            <a:ext cx="281100" cy="1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fld id="{00000000-1234-1234-1234-123412341234}" type="slidenum">
              <a:rPr lang="en" sz="5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‹#›</a:t>
            </a:fld>
            <a:endParaRPr sz="5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</a:pPr>
            <a:r>
              <a:t/>
            </a:r>
            <a:endParaRPr sz="5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</a:pPr>
            <a:r>
              <a:t/>
            </a:r>
            <a:endParaRPr sz="5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55" name="Google Shape;655;p66"/>
          <p:cNvSpPr txBox="1"/>
          <p:nvPr>
            <p:ph type="title"/>
          </p:nvPr>
        </p:nvSpPr>
        <p:spPr>
          <a:xfrm>
            <a:off x="439550" y="765750"/>
            <a:ext cx="5045700" cy="10398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2400">
                <a:solidFill>
                  <a:schemeClr val="accent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24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24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24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24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24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24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24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24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9pPr>
          </a:lstStyle>
          <a:p/>
        </p:txBody>
      </p:sp>
      <p:sp>
        <p:nvSpPr>
          <p:cNvPr id="656" name="Google Shape;656;p66"/>
          <p:cNvSpPr txBox="1"/>
          <p:nvPr>
            <p:ph idx="1" type="subTitle"/>
          </p:nvPr>
        </p:nvSpPr>
        <p:spPr>
          <a:xfrm>
            <a:off x="446900" y="397650"/>
            <a:ext cx="5344500" cy="5745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700"/>
              <a:buFont typeface="Lato"/>
              <a:buNone/>
              <a:defRPr sz="1600">
                <a:solidFill>
                  <a:schemeClr val="accent6"/>
                </a:solidFill>
              </a:defRPr>
            </a:lvl1pPr>
            <a:lvl2pPr lvl="1"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700"/>
              <a:buFont typeface="Lato"/>
              <a:buNone/>
              <a:defRPr sz="1600">
                <a:solidFill>
                  <a:schemeClr val="accent6"/>
                </a:solidFill>
              </a:defRPr>
            </a:lvl2pPr>
            <a:lvl3pPr lvl="2"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700"/>
              <a:buFont typeface="Lato"/>
              <a:buNone/>
              <a:defRPr sz="1600">
                <a:solidFill>
                  <a:schemeClr val="accent6"/>
                </a:solidFill>
              </a:defRPr>
            </a:lvl3pPr>
            <a:lvl4pPr lvl="3"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700"/>
              <a:buFont typeface="Lato"/>
              <a:buNone/>
              <a:defRPr sz="1600">
                <a:solidFill>
                  <a:schemeClr val="accent6"/>
                </a:solidFill>
              </a:defRPr>
            </a:lvl4pPr>
            <a:lvl5pPr lvl="4"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700"/>
              <a:buFont typeface="Lato"/>
              <a:buNone/>
              <a:defRPr sz="1600">
                <a:solidFill>
                  <a:schemeClr val="accent6"/>
                </a:solidFill>
              </a:defRPr>
            </a:lvl5pPr>
            <a:lvl6pPr lvl="5"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700"/>
              <a:buFont typeface="Lato"/>
              <a:buNone/>
              <a:defRPr sz="1600">
                <a:solidFill>
                  <a:schemeClr val="accent6"/>
                </a:solidFill>
              </a:defRPr>
            </a:lvl6pPr>
            <a:lvl7pPr lvl="6"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700"/>
              <a:buFont typeface="Lato"/>
              <a:buNone/>
              <a:defRPr sz="1600">
                <a:solidFill>
                  <a:schemeClr val="accent6"/>
                </a:solidFill>
              </a:defRPr>
            </a:lvl7pPr>
            <a:lvl8pPr lvl="7"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700"/>
              <a:buFont typeface="Lato"/>
              <a:buNone/>
              <a:defRPr sz="1600">
                <a:solidFill>
                  <a:schemeClr val="accent6"/>
                </a:solidFill>
              </a:defRPr>
            </a:lvl8pPr>
            <a:lvl9pPr lvl="8">
              <a:spcBef>
                <a:spcPts val="1000"/>
              </a:spcBef>
              <a:spcAft>
                <a:spcPts val="1000"/>
              </a:spcAft>
              <a:buClr>
                <a:schemeClr val="accent6"/>
              </a:buClr>
              <a:buSzPts val="1700"/>
              <a:buFont typeface="Lato"/>
              <a:buNone/>
              <a:defRPr sz="1600">
                <a:solidFill>
                  <a:schemeClr val="accent6"/>
                </a:solidFill>
              </a:defRPr>
            </a:lvl9pPr>
          </a:lstStyle>
          <a:p/>
        </p:txBody>
      </p:sp>
      <p:sp>
        <p:nvSpPr>
          <p:cNvPr id="657" name="Google Shape;657;p66"/>
          <p:cNvSpPr txBox="1"/>
          <p:nvPr>
            <p:ph idx="2" type="title"/>
          </p:nvPr>
        </p:nvSpPr>
        <p:spPr>
          <a:xfrm>
            <a:off x="602600" y="2574475"/>
            <a:ext cx="1336800" cy="410100"/>
          </a:xfrm>
          <a:prstGeom prst="rect">
            <a:avLst/>
          </a:prstGeom>
        </p:spPr>
        <p:txBody>
          <a:bodyPr anchorCtr="0" anchor="ctr" bIns="91425" lIns="0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None/>
              <a:defRPr sz="1000">
                <a:solidFill>
                  <a:schemeClr val="accent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Quantico"/>
              <a:buNone/>
              <a:defRPr sz="10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Quantico"/>
              <a:buNone/>
              <a:defRPr sz="10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Quantico"/>
              <a:buNone/>
              <a:defRPr sz="10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Quantico"/>
              <a:buNone/>
              <a:defRPr sz="10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Quantico"/>
              <a:buNone/>
              <a:defRPr sz="10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Quantico"/>
              <a:buNone/>
              <a:defRPr sz="10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Quantico"/>
              <a:buNone/>
              <a:defRPr sz="10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Quantico"/>
              <a:buNone/>
              <a:defRPr sz="10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9pPr>
          </a:lstStyle>
          <a:p/>
        </p:txBody>
      </p:sp>
      <p:sp>
        <p:nvSpPr>
          <p:cNvPr id="658" name="Google Shape;658;p66"/>
          <p:cNvSpPr txBox="1"/>
          <p:nvPr>
            <p:ph idx="3" type="body"/>
          </p:nvPr>
        </p:nvSpPr>
        <p:spPr>
          <a:xfrm>
            <a:off x="602600" y="3034200"/>
            <a:ext cx="1336800" cy="14160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noAutofit/>
          </a:bodyPr>
          <a:lstStyle>
            <a:lvl1pPr indent="-2921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●"/>
              <a:defRPr>
                <a:solidFill>
                  <a:schemeClr val="accent6"/>
                </a:solidFill>
              </a:defRPr>
            </a:lvl1pPr>
            <a:lvl2pPr indent="-292100" lvl="1" marL="9144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○"/>
              <a:defRPr>
                <a:solidFill>
                  <a:schemeClr val="accent6"/>
                </a:solidFill>
              </a:defRPr>
            </a:lvl2pPr>
            <a:lvl3pPr indent="-292100" lvl="2" marL="13716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■"/>
              <a:defRPr>
                <a:solidFill>
                  <a:schemeClr val="accent6"/>
                </a:solidFill>
              </a:defRPr>
            </a:lvl3pPr>
            <a:lvl4pPr indent="-292100" lvl="3" marL="18288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●"/>
              <a:defRPr>
                <a:solidFill>
                  <a:schemeClr val="accent6"/>
                </a:solidFill>
              </a:defRPr>
            </a:lvl4pPr>
            <a:lvl5pPr indent="-292100" lvl="4" marL="2286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○"/>
              <a:defRPr>
                <a:solidFill>
                  <a:schemeClr val="accent6"/>
                </a:solidFill>
              </a:defRPr>
            </a:lvl5pPr>
            <a:lvl6pPr indent="-292100" lvl="5" marL="27432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■"/>
              <a:defRPr>
                <a:solidFill>
                  <a:schemeClr val="accent6"/>
                </a:solidFill>
              </a:defRPr>
            </a:lvl6pPr>
            <a:lvl7pPr indent="-292100" lvl="6" marL="32004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●"/>
              <a:defRPr>
                <a:solidFill>
                  <a:schemeClr val="accent6"/>
                </a:solidFill>
              </a:defRPr>
            </a:lvl7pPr>
            <a:lvl8pPr indent="-292100" lvl="7" marL="36576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○"/>
              <a:defRPr>
                <a:solidFill>
                  <a:schemeClr val="accent6"/>
                </a:solidFill>
              </a:defRPr>
            </a:lvl8pPr>
            <a:lvl9pPr indent="-292100" lvl="8" marL="411480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6"/>
              </a:buClr>
              <a:buSzPts val="1000"/>
              <a:buChar char="■"/>
              <a:defRPr>
                <a:solidFill>
                  <a:schemeClr val="accent6"/>
                </a:solidFill>
              </a:defRPr>
            </a:lvl9pPr>
          </a:lstStyle>
          <a:p/>
        </p:txBody>
      </p:sp>
      <p:sp>
        <p:nvSpPr>
          <p:cNvPr id="659" name="Google Shape;659;p66"/>
          <p:cNvSpPr txBox="1"/>
          <p:nvPr>
            <p:ph idx="4" type="title"/>
          </p:nvPr>
        </p:nvSpPr>
        <p:spPr>
          <a:xfrm>
            <a:off x="2253138" y="2574475"/>
            <a:ext cx="1336800" cy="410100"/>
          </a:xfrm>
          <a:prstGeom prst="rect">
            <a:avLst/>
          </a:prstGeom>
        </p:spPr>
        <p:txBody>
          <a:bodyPr anchorCtr="0" anchor="ctr" bIns="91425" lIns="0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None/>
              <a:defRPr sz="1000">
                <a:solidFill>
                  <a:schemeClr val="accent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Quantico"/>
              <a:buNone/>
              <a:defRPr sz="10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Quantico"/>
              <a:buNone/>
              <a:defRPr sz="10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Quantico"/>
              <a:buNone/>
              <a:defRPr sz="10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Quantico"/>
              <a:buNone/>
              <a:defRPr sz="10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Quantico"/>
              <a:buNone/>
              <a:defRPr sz="10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Quantico"/>
              <a:buNone/>
              <a:defRPr sz="10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Quantico"/>
              <a:buNone/>
              <a:defRPr sz="10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Quantico"/>
              <a:buNone/>
              <a:defRPr sz="10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9pPr>
          </a:lstStyle>
          <a:p/>
        </p:txBody>
      </p:sp>
      <p:sp>
        <p:nvSpPr>
          <p:cNvPr id="660" name="Google Shape;660;p66"/>
          <p:cNvSpPr txBox="1"/>
          <p:nvPr>
            <p:ph idx="5" type="body"/>
          </p:nvPr>
        </p:nvSpPr>
        <p:spPr>
          <a:xfrm>
            <a:off x="2253138" y="3034200"/>
            <a:ext cx="1336800" cy="14160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noAutofit/>
          </a:bodyPr>
          <a:lstStyle>
            <a:lvl1pPr indent="-2921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●"/>
              <a:defRPr>
                <a:solidFill>
                  <a:schemeClr val="accent6"/>
                </a:solidFill>
              </a:defRPr>
            </a:lvl1pPr>
            <a:lvl2pPr indent="-292100" lvl="1" marL="9144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○"/>
              <a:defRPr>
                <a:solidFill>
                  <a:schemeClr val="accent6"/>
                </a:solidFill>
              </a:defRPr>
            </a:lvl2pPr>
            <a:lvl3pPr indent="-292100" lvl="2" marL="13716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■"/>
              <a:defRPr>
                <a:solidFill>
                  <a:schemeClr val="accent6"/>
                </a:solidFill>
              </a:defRPr>
            </a:lvl3pPr>
            <a:lvl4pPr indent="-292100" lvl="3" marL="18288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●"/>
              <a:defRPr>
                <a:solidFill>
                  <a:schemeClr val="accent6"/>
                </a:solidFill>
              </a:defRPr>
            </a:lvl4pPr>
            <a:lvl5pPr indent="-292100" lvl="4" marL="2286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○"/>
              <a:defRPr>
                <a:solidFill>
                  <a:schemeClr val="accent6"/>
                </a:solidFill>
              </a:defRPr>
            </a:lvl5pPr>
            <a:lvl6pPr indent="-292100" lvl="5" marL="27432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■"/>
              <a:defRPr>
                <a:solidFill>
                  <a:schemeClr val="accent6"/>
                </a:solidFill>
              </a:defRPr>
            </a:lvl6pPr>
            <a:lvl7pPr indent="-292100" lvl="6" marL="32004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●"/>
              <a:defRPr>
                <a:solidFill>
                  <a:schemeClr val="accent6"/>
                </a:solidFill>
              </a:defRPr>
            </a:lvl7pPr>
            <a:lvl8pPr indent="-292100" lvl="7" marL="36576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○"/>
              <a:defRPr>
                <a:solidFill>
                  <a:schemeClr val="accent6"/>
                </a:solidFill>
              </a:defRPr>
            </a:lvl8pPr>
            <a:lvl9pPr indent="-292100" lvl="8" marL="411480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6"/>
              </a:buClr>
              <a:buSzPts val="1000"/>
              <a:buChar char="■"/>
              <a:defRPr>
                <a:solidFill>
                  <a:schemeClr val="accent6"/>
                </a:solidFill>
              </a:defRPr>
            </a:lvl9pPr>
          </a:lstStyle>
          <a:p/>
        </p:txBody>
      </p:sp>
      <p:sp>
        <p:nvSpPr>
          <p:cNvPr id="661" name="Google Shape;661;p66"/>
          <p:cNvSpPr txBox="1"/>
          <p:nvPr>
            <p:ph idx="6" type="title"/>
          </p:nvPr>
        </p:nvSpPr>
        <p:spPr>
          <a:xfrm>
            <a:off x="3903575" y="2574475"/>
            <a:ext cx="1336800" cy="410100"/>
          </a:xfrm>
          <a:prstGeom prst="rect">
            <a:avLst/>
          </a:prstGeom>
        </p:spPr>
        <p:txBody>
          <a:bodyPr anchorCtr="0" anchor="ctr" bIns="91425" lIns="0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None/>
              <a:defRPr sz="1000">
                <a:solidFill>
                  <a:schemeClr val="accent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Quantico"/>
              <a:buNone/>
              <a:defRPr sz="10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Quantico"/>
              <a:buNone/>
              <a:defRPr sz="10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Quantico"/>
              <a:buNone/>
              <a:defRPr sz="10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Quantico"/>
              <a:buNone/>
              <a:defRPr sz="10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Quantico"/>
              <a:buNone/>
              <a:defRPr sz="10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Quantico"/>
              <a:buNone/>
              <a:defRPr sz="10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Quantico"/>
              <a:buNone/>
              <a:defRPr sz="10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Quantico"/>
              <a:buNone/>
              <a:defRPr sz="10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9pPr>
          </a:lstStyle>
          <a:p/>
        </p:txBody>
      </p:sp>
      <p:sp>
        <p:nvSpPr>
          <p:cNvPr id="662" name="Google Shape;662;p66"/>
          <p:cNvSpPr txBox="1"/>
          <p:nvPr>
            <p:ph idx="7" type="body"/>
          </p:nvPr>
        </p:nvSpPr>
        <p:spPr>
          <a:xfrm>
            <a:off x="3903575" y="3034200"/>
            <a:ext cx="1336800" cy="14160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noAutofit/>
          </a:bodyPr>
          <a:lstStyle>
            <a:lvl1pPr indent="-2921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●"/>
              <a:defRPr>
                <a:solidFill>
                  <a:schemeClr val="accent6"/>
                </a:solidFill>
              </a:defRPr>
            </a:lvl1pPr>
            <a:lvl2pPr indent="-292100" lvl="1" marL="9144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○"/>
              <a:defRPr>
                <a:solidFill>
                  <a:schemeClr val="accent6"/>
                </a:solidFill>
              </a:defRPr>
            </a:lvl2pPr>
            <a:lvl3pPr indent="-292100" lvl="2" marL="13716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■"/>
              <a:defRPr>
                <a:solidFill>
                  <a:schemeClr val="accent6"/>
                </a:solidFill>
              </a:defRPr>
            </a:lvl3pPr>
            <a:lvl4pPr indent="-292100" lvl="3" marL="18288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●"/>
              <a:defRPr>
                <a:solidFill>
                  <a:schemeClr val="accent6"/>
                </a:solidFill>
              </a:defRPr>
            </a:lvl4pPr>
            <a:lvl5pPr indent="-292100" lvl="4" marL="2286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○"/>
              <a:defRPr>
                <a:solidFill>
                  <a:schemeClr val="accent6"/>
                </a:solidFill>
              </a:defRPr>
            </a:lvl5pPr>
            <a:lvl6pPr indent="-292100" lvl="5" marL="27432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■"/>
              <a:defRPr>
                <a:solidFill>
                  <a:schemeClr val="accent6"/>
                </a:solidFill>
              </a:defRPr>
            </a:lvl6pPr>
            <a:lvl7pPr indent="-292100" lvl="6" marL="32004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●"/>
              <a:defRPr>
                <a:solidFill>
                  <a:schemeClr val="accent6"/>
                </a:solidFill>
              </a:defRPr>
            </a:lvl7pPr>
            <a:lvl8pPr indent="-292100" lvl="7" marL="36576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○"/>
              <a:defRPr>
                <a:solidFill>
                  <a:schemeClr val="accent6"/>
                </a:solidFill>
              </a:defRPr>
            </a:lvl8pPr>
            <a:lvl9pPr indent="-292100" lvl="8" marL="411480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6"/>
              </a:buClr>
              <a:buSzPts val="1000"/>
              <a:buChar char="■"/>
              <a:defRPr>
                <a:solidFill>
                  <a:schemeClr val="accent6"/>
                </a:solidFill>
              </a:defRPr>
            </a:lvl9pPr>
          </a:lstStyle>
          <a:p/>
        </p:txBody>
      </p:sp>
      <p:sp>
        <p:nvSpPr>
          <p:cNvPr id="663" name="Google Shape;663;p66"/>
          <p:cNvSpPr txBox="1"/>
          <p:nvPr>
            <p:ph idx="8" type="title"/>
          </p:nvPr>
        </p:nvSpPr>
        <p:spPr>
          <a:xfrm>
            <a:off x="5554050" y="2574475"/>
            <a:ext cx="1336800" cy="410100"/>
          </a:xfrm>
          <a:prstGeom prst="rect">
            <a:avLst/>
          </a:prstGeom>
        </p:spPr>
        <p:txBody>
          <a:bodyPr anchorCtr="0" anchor="ctr" bIns="91425" lIns="0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None/>
              <a:defRPr sz="1000">
                <a:solidFill>
                  <a:schemeClr val="accent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Quantico"/>
              <a:buNone/>
              <a:defRPr sz="10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Quantico"/>
              <a:buNone/>
              <a:defRPr sz="10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Quantico"/>
              <a:buNone/>
              <a:defRPr sz="10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Quantico"/>
              <a:buNone/>
              <a:defRPr sz="10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Quantico"/>
              <a:buNone/>
              <a:defRPr sz="10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Quantico"/>
              <a:buNone/>
              <a:defRPr sz="10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Quantico"/>
              <a:buNone/>
              <a:defRPr sz="10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Quantico"/>
              <a:buNone/>
              <a:defRPr sz="10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9pPr>
          </a:lstStyle>
          <a:p/>
        </p:txBody>
      </p:sp>
      <p:sp>
        <p:nvSpPr>
          <p:cNvPr id="664" name="Google Shape;664;p66"/>
          <p:cNvSpPr txBox="1"/>
          <p:nvPr>
            <p:ph idx="9" type="body"/>
          </p:nvPr>
        </p:nvSpPr>
        <p:spPr>
          <a:xfrm>
            <a:off x="5554050" y="3034200"/>
            <a:ext cx="1336800" cy="14160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noAutofit/>
          </a:bodyPr>
          <a:lstStyle>
            <a:lvl1pPr indent="-2921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●"/>
              <a:defRPr>
                <a:solidFill>
                  <a:schemeClr val="accent6"/>
                </a:solidFill>
              </a:defRPr>
            </a:lvl1pPr>
            <a:lvl2pPr indent="-292100" lvl="1" marL="9144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○"/>
              <a:defRPr>
                <a:solidFill>
                  <a:schemeClr val="accent6"/>
                </a:solidFill>
              </a:defRPr>
            </a:lvl2pPr>
            <a:lvl3pPr indent="-292100" lvl="2" marL="13716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■"/>
              <a:defRPr>
                <a:solidFill>
                  <a:schemeClr val="accent6"/>
                </a:solidFill>
              </a:defRPr>
            </a:lvl3pPr>
            <a:lvl4pPr indent="-292100" lvl="3" marL="18288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●"/>
              <a:defRPr>
                <a:solidFill>
                  <a:schemeClr val="accent6"/>
                </a:solidFill>
              </a:defRPr>
            </a:lvl4pPr>
            <a:lvl5pPr indent="-292100" lvl="4" marL="2286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○"/>
              <a:defRPr>
                <a:solidFill>
                  <a:schemeClr val="accent6"/>
                </a:solidFill>
              </a:defRPr>
            </a:lvl5pPr>
            <a:lvl6pPr indent="-292100" lvl="5" marL="27432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■"/>
              <a:defRPr>
                <a:solidFill>
                  <a:schemeClr val="accent6"/>
                </a:solidFill>
              </a:defRPr>
            </a:lvl6pPr>
            <a:lvl7pPr indent="-292100" lvl="6" marL="32004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●"/>
              <a:defRPr>
                <a:solidFill>
                  <a:schemeClr val="accent6"/>
                </a:solidFill>
              </a:defRPr>
            </a:lvl7pPr>
            <a:lvl8pPr indent="-292100" lvl="7" marL="36576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○"/>
              <a:defRPr>
                <a:solidFill>
                  <a:schemeClr val="accent6"/>
                </a:solidFill>
              </a:defRPr>
            </a:lvl8pPr>
            <a:lvl9pPr indent="-292100" lvl="8" marL="411480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6"/>
              </a:buClr>
              <a:buSzPts val="1000"/>
              <a:buChar char="■"/>
              <a:defRPr>
                <a:solidFill>
                  <a:schemeClr val="accent6"/>
                </a:solidFill>
              </a:defRPr>
            </a:lvl9pPr>
          </a:lstStyle>
          <a:p/>
        </p:txBody>
      </p:sp>
      <p:sp>
        <p:nvSpPr>
          <p:cNvPr id="665" name="Google Shape;665;p66"/>
          <p:cNvSpPr txBox="1"/>
          <p:nvPr>
            <p:ph idx="13" type="title"/>
          </p:nvPr>
        </p:nvSpPr>
        <p:spPr>
          <a:xfrm>
            <a:off x="7204500" y="2574475"/>
            <a:ext cx="1336800" cy="410100"/>
          </a:xfrm>
          <a:prstGeom prst="rect">
            <a:avLst/>
          </a:prstGeom>
        </p:spPr>
        <p:txBody>
          <a:bodyPr anchorCtr="0" anchor="ctr" bIns="91425" lIns="0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None/>
              <a:defRPr sz="1000">
                <a:solidFill>
                  <a:schemeClr val="accent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Quantico"/>
              <a:buNone/>
              <a:defRPr sz="10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Quantico"/>
              <a:buNone/>
              <a:defRPr sz="10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Quantico"/>
              <a:buNone/>
              <a:defRPr sz="10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Quantico"/>
              <a:buNone/>
              <a:defRPr sz="10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Quantico"/>
              <a:buNone/>
              <a:defRPr sz="10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Quantico"/>
              <a:buNone/>
              <a:defRPr sz="10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Quantico"/>
              <a:buNone/>
              <a:defRPr sz="10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Quantico"/>
              <a:buNone/>
              <a:defRPr sz="10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9pPr>
          </a:lstStyle>
          <a:p/>
        </p:txBody>
      </p:sp>
      <p:sp>
        <p:nvSpPr>
          <p:cNvPr id="666" name="Google Shape;666;p66"/>
          <p:cNvSpPr txBox="1"/>
          <p:nvPr>
            <p:ph idx="14" type="body"/>
          </p:nvPr>
        </p:nvSpPr>
        <p:spPr>
          <a:xfrm>
            <a:off x="7204500" y="3034200"/>
            <a:ext cx="1336800" cy="14160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noAutofit/>
          </a:bodyPr>
          <a:lstStyle>
            <a:lvl1pPr indent="-2921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●"/>
              <a:defRPr>
                <a:solidFill>
                  <a:schemeClr val="accent6"/>
                </a:solidFill>
              </a:defRPr>
            </a:lvl1pPr>
            <a:lvl2pPr indent="-292100" lvl="1" marL="9144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○"/>
              <a:defRPr>
                <a:solidFill>
                  <a:schemeClr val="accent6"/>
                </a:solidFill>
              </a:defRPr>
            </a:lvl2pPr>
            <a:lvl3pPr indent="-292100" lvl="2" marL="13716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■"/>
              <a:defRPr>
                <a:solidFill>
                  <a:schemeClr val="accent6"/>
                </a:solidFill>
              </a:defRPr>
            </a:lvl3pPr>
            <a:lvl4pPr indent="-292100" lvl="3" marL="18288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●"/>
              <a:defRPr>
                <a:solidFill>
                  <a:schemeClr val="accent6"/>
                </a:solidFill>
              </a:defRPr>
            </a:lvl4pPr>
            <a:lvl5pPr indent="-292100" lvl="4" marL="2286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○"/>
              <a:defRPr>
                <a:solidFill>
                  <a:schemeClr val="accent6"/>
                </a:solidFill>
              </a:defRPr>
            </a:lvl5pPr>
            <a:lvl6pPr indent="-292100" lvl="5" marL="27432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■"/>
              <a:defRPr>
                <a:solidFill>
                  <a:schemeClr val="accent6"/>
                </a:solidFill>
              </a:defRPr>
            </a:lvl6pPr>
            <a:lvl7pPr indent="-292100" lvl="6" marL="32004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●"/>
              <a:defRPr>
                <a:solidFill>
                  <a:schemeClr val="accent6"/>
                </a:solidFill>
              </a:defRPr>
            </a:lvl7pPr>
            <a:lvl8pPr indent="-292100" lvl="7" marL="36576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○"/>
              <a:defRPr>
                <a:solidFill>
                  <a:schemeClr val="accent6"/>
                </a:solidFill>
              </a:defRPr>
            </a:lvl8pPr>
            <a:lvl9pPr indent="-292100" lvl="8" marL="411480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6"/>
              </a:buClr>
              <a:buSzPts val="1000"/>
              <a:buChar char="■"/>
              <a:defRPr>
                <a:solidFill>
                  <a:schemeClr val="accent6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big ideas - Alt 2">
  <p:cSld name="CUSTOM_3">
    <p:bg>
      <p:bgPr>
        <a:solidFill>
          <a:schemeClr val="accent4"/>
        </a:solidFill>
      </p:bgPr>
    </p:bg>
    <p:spTree>
      <p:nvGrpSpPr>
        <p:cNvPr id="667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Google Shape;668;p67"/>
          <p:cNvSpPr/>
          <p:nvPr/>
        </p:nvSpPr>
        <p:spPr>
          <a:xfrm>
            <a:off x="0" y="0"/>
            <a:ext cx="5521500" cy="5143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Quantico"/>
              <a:ea typeface="Quantico"/>
              <a:cs typeface="Quantico"/>
              <a:sym typeface="Quantico"/>
            </a:endParaRPr>
          </a:p>
        </p:txBody>
      </p:sp>
      <p:sp>
        <p:nvSpPr>
          <p:cNvPr id="669" name="Google Shape;669;p67"/>
          <p:cNvSpPr txBox="1"/>
          <p:nvPr>
            <p:ph idx="1" type="subTitle"/>
          </p:nvPr>
        </p:nvSpPr>
        <p:spPr>
          <a:xfrm>
            <a:off x="462950" y="419900"/>
            <a:ext cx="5344500" cy="5745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Lato"/>
              <a:buNone/>
              <a:defRPr sz="1600">
                <a:solidFill>
                  <a:schemeClr val="dk1"/>
                </a:solidFill>
              </a:defRPr>
            </a:lvl1pPr>
            <a:lvl2pPr lv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Lato"/>
              <a:buNone/>
              <a:defRPr sz="1600">
                <a:solidFill>
                  <a:schemeClr val="dk1"/>
                </a:solidFill>
              </a:defRPr>
            </a:lvl2pPr>
            <a:lvl3pPr lvl="2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Lato"/>
              <a:buNone/>
              <a:defRPr sz="1600">
                <a:solidFill>
                  <a:schemeClr val="dk1"/>
                </a:solidFill>
              </a:defRPr>
            </a:lvl3pPr>
            <a:lvl4pPr lvl="3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Lato"/>
              <a:buNone/>
              <a:defRPr sz="1600">
                <a:solidFill>
                  <a:schemeClr val="dk1"/>
                </a:solidFill>
              </a:defRPr>
            </a:lvl4pPr>
            <a:lvl5pPr lvl="4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Lato"/>
              <a:buNone/>
              <a:defRPr sz="1600">
                <a:solidFill>
                  <a:schemeClr val="dk1"/>
                </a:solidFill>
              </a:defRPr>
            </a:lvl5pPr>
            <a:lvl6pPr lvl="5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Lato"/>
              <a:buNone/>
              <a:defRPr sz="1600">
                <a:solidFill>
                  <a:schemeClr val="dk1"/>
                </a:solidFill>
              </a:defRPr>
            </a:lvl6pPr>
            <a:lvl7pPr lvl="6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Lato"/>
              <a:buNone/>
              <a:defRPr sz="1600">
                <a:solidFill>
                  <a:schemeClr val="dk1"/>
                </a:solidFill>
              </a:defRPr>
            </a:lvl7pPr>
            <a:lvl8pPr lvl="7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Lato"/>
              <a:buNone/>
              <a:defRPr sz="1600">
                <a:solidFill>
                  <a:schemeClr val="dk1"/>
                </a:solidFill>
              </a:defRPr>
            </a:lvl8pPr>
            <a:lvl9pPr lvl="8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700"/>
              <a:buFont typeface="Lato"/>
              <a:buNone/>
              <a:defRPr sz="1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670" name="Google Shape;670;p67"/>
          <p:cNvSpPr txBox="1"/>
          <p:nvPr>
            <p:ph type="title"/>
          </p:nvPr>
        </p:nvSpPr>
        <p:spPr>
          <a:xfrm>
            <a:off x="459325" y="1827800"/>
            <a:ext cx="3977700" cy="6111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1000">
                <a:latin typeface="Lato"/>
                <a:ea typeface="Lato"/>
                <a:cs typeface="Lato"/>
                <a:sym typeface="Lato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1000">
                <a:latin typeface="Lato"/>
                <a:ea typeface="Lato"/>
                <a:cs typeface="Lato"/>
                <a:sym typeface="Lato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1000">
                <a:latin typeface="Lato"/>
                <a:ea typeface="Lato"/>
                <a:cs typeface="Lato"/>
                <a:sym typeface="Lato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1000">
                <a:latin typeface="Lato"/>
                <a:ea typeface="Lato"/>
                <a:cs typeface="Lato"/>
                <a:sym typeface="Lato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1000">
                <a:latin typeface="Lato"/>
                <a:ea typeface="Lato"/>
                <a:cs typeface="Lato"/>
                <a:sym typeface="Lato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1000">
                <a:latin typeface="Lato"/>
                <a:ea typeface="Lato"/>
                <a:cs typeface="Lato"/>
                <a:sym typeface="Lato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1000">
                <a:latin typeface="Lato"/>
                <a:ea typeface="Lato"/>
                <a:cs typeface="Lato"/>
                <a:sym typeface="Lato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1000">
                <a:latin typeface="Lato"/>
                <a:ea typeface="Lato"/>
                <a:cs typeface="Lato"/>
                <a:sym typeface="Lato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1000"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671" name="Google Shape;671;p67"/>
          <p:cNvSpPr txBox="1"/>
          <p:nvPr>
            <p:ph idx="2" type="title"/>
          </p:nvPr>
        </p:nvSpPr>
        <p:spPr>
          <a:xfrm>
            <a:off x="642250" y="2940425"/>
            <a:ext cx="1927500" cy="5745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>
                <a:latin typeface="Quantico"/>
                <a:ea typeface="Quantico"/>
                <a:cs typeface="Quantico"/>
                <a:sym typeface="Quantic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>
                <a:latin typeface="Quantico"/>
                <a:ea typeface="Quantico"/>
                <a:cs typeface="Quantico"/>
                <a:sym typeface="Quantic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>
                <a:latin typeface="Quantico"/>
                <a:ea typeface="Quantico"/>
                <a:cs typeface="Quantico"/>
                <a:sym typeface="Quantic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>
                <a:latin typeface="Quantico"/>
                <a:ea typeface="Quantico"/>
                <a:cs typeface="Quantico"/>
                <a:sym typeface="Quantic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>
                <a:latin typeface="Quantico"/>
                <a:ea typeface="Quantico"/>
                <a:cs typeface="Quantico"/>
                <a:sym typeface="Quantic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>
                <a:latin typeface="Quantico"/>
                <a:ea typeface="Quantico"/>
                <a:cs typeface="Quantico"/>
                <a:sym typeface="Quantic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>
                <a:latin typeface="Quantico"/>
                <a:ea typeface="Quantico"/>
                <a:cs typeface="Quantico"/>
                <a:sym typeface="Quantic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>
                <a:latin typeface="Quantico"/>
                <a:ea typeface="Quantico"/>
                <a:cs typeface="Quantico"/>
                <a:sym typeface="Quantico"/>
              </a:defRPr>
            </a:lvl9pPr>
          </a:lstStyle>
          <a:p/>
        </p:txBody>
      </p:sp>
      <p:sp>
        <p:nvSpPr>
          <p:cNvPr id="672" name="Google Shape;672;p67"/>
          <p:cNvSpPr txBox="1"/>
          <p:nvPr>
            <p:ph idx="3" type="title"/>
          </p:nvPr>
        </p:nvSpPr>
        <p:spPr>
          <a:xfrm>
            <a:off x="639625" y="3619500"/>
            <a:ext cx="2212500" cy="11133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1000">
                <a:latin typeface="Lato"/>
                <a:ea typeface="Lato"/>
                <a:cs typeface="Lato"/>
                <a:sym typeface="Lato"/>
              </a:defRPr>
            </a:lvl1pPr>
            <a:lvl2pPr lv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1000">
                <a:latin typeface="Lato"/>
                <a:ea typeface="Lato"/>
                <a:cs typeface="Lato"/>
                <a:sym typeface="Lato"/>
              </a:defRPr>
            </a:lvl2pPr>
            <a:lvl3pPr lvl="2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1000">
                <a:latin typeface="Lato"/>
                <a:ea typeface="Lato"/>
                <a:cs typeface="Lato"/>
                <a:sym typeface="Lato"/>
              </a:defRPr>
            </a:lvl3pPr>
            <a:lvl4pPr lvl="3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1000">
                <a:latin typeface="Lato"/>
                <a:ea typeface="Lato"/>
                <a:cs typeface="Lato"/>
                <a:sym typeface="Lato"/>
              </a:defRPr>
            </a:lvl4pPr>
            <a:lvl5pPr lvl="4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1000">
                <a:latin typeface="Lato"/>
                <a:ea typeface="Lato"/>
                <a:cs typeface="Lato"/>
                <a:sym typeface="Lato"/>
              </a:defRPr>
            </a:lvl5pPr>
            <a:lvl6pPr lvl="5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1000">
                <a:latin typeface="Lato"/>
                <a:ea typeface="Lato"/>
                <a:cs typeface="Lato"/>
                <a:sym typeface="Lato"/>
              </a:defRPr>
            </a:lvl6pPr>
            <a:lvl7pPr lvl="6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1000">
                <a:latin typeface="Lato"/>
                <a:ea typeface="Lato"/>
                <a:cs typeface="Lato"/>
                <a:sym typeface="Lato"/>
              </a:defRPr>
            </a:lvl7pPr>
            <a:lvl8pPr lvl="7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1000">
                <a:latin typeface="Lato"/>
                <a:ea typeface="Lato"/>
                <a:cs typeface="Lato"/>
                <a:sym typeface="Lato"/>
              </a:defRPr>
            </a:lvl8pPr>
            <a:lvl9pPr lvl="8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1000"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673" name="Google Shape;673;p67"/>
          <p:cNvSpPr txBox="1"/>
          <p:nvPr>
            <p:ph idx="4" type="title"/>
          </p:nvPr>
        </p:nvSpPr>
        <p:spPr>
          <a:xfrm>
            <a:off x="3222225" y="2940425"/>
            <a:ext cx="1927500" cy="5745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>
                <a:latin typeface="Quantico"/>
                <a:ea typeface="Quantico"/>
                <a:cs typeface="Quantico"/>
                <a:sym typeface="Quantic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>
                <a:latin typeface="Quantico"/>
                <a:ea typeface="Quantico"/>
                <a:cs typeface="Quantico"/>
                <a:sym typeface="Quantic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>
                <a:latin typeface="Quantico"/>
                <a:ea typeface="Quantico"/>
                <a:cs typeface="Quantico"/>
                <a:sym typeface="Quantic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>
                <a:latin typeface="Quantico"/>
                <a:ea typeface="Quantico"/>
                <a:cs typeface="Quantico"/>
                <a:sym typeface="Quantic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>
                <a:latin typeface="Quantico"/>
                <a:ea typeface="Quantico"/>
                <a:cs typeface="Quantico"/>
                <a:sym typeface="Quantic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>
                <a:latin typeface="Quantico"/>
                <a:ea typeface="Quantico"/>
                <a:cs typeface="Quantico"/>
                <a:sym typeface="Quantic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>
                <a:latin typeface="Quantico"/>
                <a:ea typeface="Quantico"/>
                <a:cs typeface="Quantico"/>
                <a:sym typeface="Quantic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>
                <a:latin typeface="Quantico"/>
                <a:ea typeface="Quantico"/>
                <a:cs typeface="Quantico"/>
                <a:sym typeface="Quantico"/>
              </a:defRPr>
            </a:lvl9pPr>
          </a:lstStyle>
          <a:p/>
        </p:txBody>
      </p:sp>
      <p:sp>
        <p:nvSpPr>
          <p:cNvPr id="674" name="Google Shape;674;p67"/>
          <p:cNvSpPr txBox="1"/>
          <p:nvPr>
            <p:ph idx="5" type="title"/>
          </p:nvPr>
        </p:nvSpPr>
        <p:spPr>
          <a:xfrm>
            <a:off x="3219600" y="3619500"/>
            <a:ext cx="2212500" cy="11133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1000">
                <a:latin typeface="Lato"/>
                <a:ea typeface="Lato"/>
                <a:cs typeface="Lato"/>
                <a:sym typeface="Lato"/>
              </a:defRPr>
            </a:lvl1pPr>
            <a:lvl2pPr lv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1000">
                <a:latin typeface="Lato"/>
                <a:ea typeface="Lato"/>
                <a:cs typeface="Lato"/>
                <a:sym typeface="Lato"/>
              </a:defRPr>
            </a:lvl2pPr>
            <a:lvl3pPr lvl="2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1000">
                <a:latin typeface="Lato"/>
                <a:ea typeface="Lato"/>
                <a:cs typeface="Lato"/>
                <a:sym typeface="Lato"/>
              </a:defRPr>
            </a:lvl3pPr>
            <a:lvl4pPr lvl="3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1000">
                <a:latin typeface="Lato"/>
                <a:ea typeface="Lato"/>
                <a:cs typeface="Lato"/>
                <a:sym typeface="Lato"/>
              </a:defRPr>
            </a:lvl4pPr>
            <a:lvl5pPr lvl="4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1000">
                <a:latin typeface="Lato"/>
                <a:ea typeface="Lato"/>
                <a:cs typeface="Lato"/>
                <a:sym typeface="Lato"/>
              </a:defRPr>
            </a:lvl5pPr>
            <a:lvl6pPr lvl="5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1000">
                <a:latin typeface="Lato"/>
                <a:ea typeface="Lato"/>
                <a:cs typeface="Lato"/>
                <a:sym typeface="Lato"/>
              </a:defRPr>
            </a:lvl6pPr>
            <a:lvl7pPr lvl="6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1000">
                <a:latin typeface="Lato"/>
                <a:ea typeface="Lato"/>
                <a:cs typeface="Lato"/>
                <a:sym typeface="Lato"/>
              </a:defRPr>
            </a:lvl7pPr>
            <a:lvl8pPr lvl="7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1000">
                <a:latin typeface="Lato"/>
                <a:ea typeface="Lato"/>
                <a:cs typeface="Lato"/>
                <a:sym typeface="Lato"/>
              </a:defRPr>
            </a:lvl8pPr>
            <a:lvl9pPr lvl="8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1000"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675" name="Google Shape;675;p67"/>
          <p:cNvSpPr txBox="1"/>
          <p:nvPr>
            <p:ph idx="6" type="title"/>
          </p:nvPr>
        </p:nvSpPr>
        <p:spPr>
          <a:xfrm>
            <a:off x="5807450" y="2940425"/>
            <a:ext cx="1927500" cy="5745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>
                <a:latin typeface="Quantico"/>
                <a:ea typeface="Quantico"/>
                <a:cs typeface="Quantico"/>
                <a:sym typeface="Quantic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>
                <a:latin typeface="Quantico"/>
                <a:ea typeface="Quantico"/>
                <a:cs typeface="Quantico"/>
                <a:sym typeface="Quantic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>
                <a:latin typeface="Quantico"/>
                <a:ea typeface="Quantico"/>
                <a:cs typeface="Quantico"/>
                <a:sym typeface="Quantic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>
                <a:latin typeface="Quantico"/>
                <a:ea typeface="Quantico"/>
                <a:cs typeface="Quantico"/>
                <a:sym typeface="Quantic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>
                <a:latin typeface="Quantico"/>
                <a:ea typeface="Quantico"/>
                <a:cs typeface="Quantico"/>
                <a:sym typeface="Quantic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>
                <a:latin typeface="Quantico"/>
                <a:ea typeface="Quantico"/>
                <a:cs typeface="Quantico"/>
                <a:sym typeface="Quantic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>
                <a:latin typeface="Quantico"/>
                <a:ea typeface="Quantico"/>
                <a:cs typeface="Quantico"/>
                <a:sym typeface="Quantic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>
                <a:latin typeface="Quantico"/>
                <a:ea typeface="Quantico"/>
                <a:cs typeface="Quantico"/>
                <a:sym typeface="Quantico"/>
              </a:defRPr>
            </a:lvl9pPr>
          </a:lstStyle>
          <a:p/>
        </p:txBody>
      </p:sp>
      <p:sp>
        <p:nvSpPr>
          <p:cNvPr id="676" name="Google Shape;676;p67"/>
          <p:cNvSpPr txBox="1"/>
          <p:nvPr>
            <p:ph idx="7" type="title"/>
          </p:nvPr>
        </p:nvSpPr>
        <p:spPr>
          <a:xfrm>
            <a:off x="5804825" y="3619500"/>
            <a:ext cx="2212500" cy="11133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1000">
                <a:latin typeface="Lato"/>
                <a:ea typeface="Lato"/>
                <a:cs typeface="Lato"/>
                <a:sym typeface="Lato"/>
              </a:defRPr>
            </a:lvl1pPr>
            <a:lvl2pPr lv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1000">
                <a:latin typeface="Lato"/>
                <a:ea typeface="Lato"/>
                <a:cs typeface="Lato"/>
                <a:sym typeface="Lato"/>
              </a:defRPr>
            </a:lvl2pPr>
            <a:lvl3pPr lvl="2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1000">
                <a:latin typeface="Lato"/>
                <a:ea typeface="Lato"/>
                <a:cs typeface="Lato"/>
                <a:sym typeface="Lato"/>
              </a:defRPr>
            </a:lvl3pPr>
            <a:lvl4pPr lvl="3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1000">
                <a:latin typeface="Lato"/>
                <a:ea typeface="Lato"/>
                <a:cs typeface="Lato"/>
                <a:sym typeface="Lato"/>
              </a:defRPr>
            </a:lvl4pPr>
            <a:lvl5pPr lvl="4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1000">
                <a:latin typeface="Lato"/>
                <a:ea typeface="Lato"/>
                <a:cs typeface="Lato"/>
                <a:sym typeface="Lato"/>
              </a:defRPr>
            </a:lvl5pPr>
            <a:lvl6pPr lvl="5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1000">
                <a:latin typeface="Lato"/>
                <a:ea typeface="Lato"/>
                <a:cs typeface="Lato"/>
                <a:sym typeface="Lato"/>
              </a:defRPr>
            </a:lvl6pPr>
            <a:lvl7pPr lvl="6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1000">
                <a:latin typeface="Lato"/>
                <a:ea typeface="Lato"/>
                <a:cs typeface="Lato"/>
                <a:sym typeface="Lato"/>
              </a:defRPr>
            </a:lvl7pPr>
            <a:lvl8pPr lvl="7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1000">
                <a:latin typeface="Lato"/>
                <a:ea typeface="Lato"/>
                <a:cs typeface="Lato"/>
                <a:sym typeface="Lato"/>
              </a:defRPr>
            </a:lvl8pPr>
            <a:lvl9pPr lvl="8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1000"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677" name="Google Shape;677;p67"/>
          <p:cNvSpPr txBox="1"/>
          <p:nvPr>
            <p:ph idx="8" type="title"/>
          </p:nvPr>
        </p:nvSpPr>
        <p:spPr>
          <a:xfrm>
            <a:off x="459325" y="788000"/>
            <a:ext cx="4648200" cy="10398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2400">
                <a:latin typeface="Quantico"/>
                <a:ea typeface="Quantico"/>
                <a:cs typeface="Quantico"/>
                <a:sym typeface="Quantic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2400">
                <a:latin typeface="Quantico"/>
                <a:ea typeface="Quantico"/>
                <a:cs typeface="Quantico"/>
                <a:sym typeface="Quantic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2400">
                <a:latin typeface="Quantico"/>
                <a:ea typeface="Quantico"/>
                <a:cs typeface="Quantico"/>
                <a:sym typeface="Quantic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2400">
                <a:latin typeface="Quantico"/>
                <a:ea typeface="Quantico"/>
                <a:cs typeface="Quantico"/>
                <a:sym typeface="Quantic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2400">
                <a:latin typeface="Quantico"/>
                <a:ea typeface="Quantico"/>
                <a:cs typeface="Quantico"/>
                <a:sym typeface="Quantic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2400">
                <a:latin typeface="Quantico"/>
                <a:ea typeface="Quantico"/>
                <a:cs typeface="Quantico"/>
                <a:sym typeface="Quantic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2400">
                <a:latin typeface="Quantico"/>
                <a:ea typeface="Quantico"/>
                <a:cs typeface="Quantico"/>
                <a:sym typeface="Quantic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2400">
                <a:latin typeface="Quantico"/>
                <a:ea typeface="Quantico"/>
                <a:cs typeface="Quantico"/>
                <a:sym typeface="Quantic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o-to-market ideas - ALT 3">
  <p:cSld name="CUSTOM_5_1_1_1_2">
    <p:bg>
      <p:bgPr>
        <a:solidFill>
          <a:schemeClr val="lt1"/>
        </a:solidFill>
      </p:bgPr>
    </p:bg>
    <p:spTree>
      <p:nvGrpSpPr>
        <p:cNvPr id="678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Google Shape;679;p68"/>
          <p:cNvSpPr txBox="1"/>
          <p:nvPr/>
        </p:nvSpPr>
        <p:spPr>
          <a:xfrm>
            <a:off x="8578200" y="4960647"/>
            <a:ext cx="281100" cy="1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fld id="{00000000-1234-1234-1234-123412341234}" type="slidenum">
              <a:rPr lang="en" sz="5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‹#›</a:t>
            </a:fld>
            <a:endParaRPr sz="5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</a:pPr>
            <a:r>
              <a:t/>
            </a:r>
            <a:endParaRPr sz="5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</a:pPr>
            <a:r>
              <a:t/>
            </a:r>
            <a:endParaRPr sz="5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80" name="Google Shape;680;p68"/>
          <p:cNvSpPr txBox="1"/>
          <p:nvPr>
            <p:ph type="title"/>
          </p:nvPr>
        </p:nvSpPr>
        <p:spPr>
          <a:xfrm>
            <a:off x="439550" y="765750"/>
            <a:ext cx="5045700" cy="10398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2400">
                <a:solidFill>
                  <a:schemeClr val="accent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24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24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24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24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24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24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24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24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9pPr>
          </a:lstStyle>
          <a:p/>
        </p:txBody>
      </p:sp>
      <p:sp>
        <p:nvSpPr>
          <p:cNvPr id="681" name="Google Shape;681;p68"/>
          <p:cNvSpPr txBox="1"/>
          <p:nvPr>
            <p:ph idx="1" type="subTitle"/>
          </p:nvPr>
        </p:nvSpPr>
        <p:spPr>
          <a:xfrm>
            <a:off x="446900" y="397650"/>
            <a:ext cx="5344500" cy="5745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700"/>
              <a:buFont typeface="Lato"/>
              <a:buNone/>
              <a:defRPr sz="1600">
                <a:solidFill>
                  <a:schemeClr val="accent6"/>
                </a:solidFill>
              </a:defRPr>
            </a:lvl1pPr>
            <a:lvl2pPr lvl="1"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700"/>
              <a:buFont typeface="Lato"/>
              <a:buNone/>
              <a:defRPr sz="1600">
                <a:solidFill>
                  <a:schemeClr val="accent6"/>
                </a:solidFill>
              </a:defRPr>
            </a:lvl2pPr>
            <a:lvl3pPr lvl="2"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700"/>
              <a:buFont typeface="Lato"/>
              <a:buNone/>
              <a:defRPr sz="1600">
                <a:solidFill>
                  <a:schemeClr val="accent6"/>
                </a:solidFill>
              </a:defRPr>
            </a:lvl3pPr>
            <a:lvl4pPr lvl="3"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700"/>
              <a:buFont typeface="Lato"/>
              <a:buNone/>
              <a:defRPr sz="1600">
                <a:solidFill>
                  <a:schemeClr val="accent6"/>
                </a:solidFill>
              </a:defRPr>
            </a:lvl4pPr>
            <a:lvl5pPr lvl="4"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700"/>
              <a:buFont typeface="Lato"/>
              <a:buNone/>
              <a:defRPr sz="1600">
                <a:solidFill>
                  <a:schemeClr val="accent6"/>
                </a:solidFill>
              </a:defRPr>
            </a:lvl5pPr>
            <a:lvl6pPr lvl="5"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700"/>
              <a:buFont typeface="Lato"/>
              <a:buNone/>
              <a:defRPr sz="1600">
                <a:solidFill>
                  <a:schemeClr val="accent6"/>
                </a:solidFill>
              </a:defRPr>
            </a:lvl6pPr>
            <a:lvl7pPr lvl="6"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700"/>
              <a:buFont typeface="Lato"/>
              <a:buNone/>
              <a:defRPr sz="1600">
                <a:solidFill>
                  <a:schemeClr val="accent6"/>
                </a:solidFill>
              </a:defRPr>
            </a:lvl7pPr>
            <a:lvl8pPr lvl="7"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700"/>
              <a:buFont typeface="Lato"/>
              <a:buNone/>
              <a:defRPr sz="1600">
                <a:solidFill>
                  <a:schemeClr val="accent6"/>
                </a:solidFill>
              </a:defRPr>
            </a:lvl8pPr>
            <a:lvl9pPr lvl="8">
              <a:spcBef>
                <a:spcPts val="1000"/>
              </a:spcBef>
              <a:spcAft>
                <a:spcPts val="1000"/>
              </a:spcAft>
              <a:buClr>
                <a:schemeClr val="accent6"/>
              </a:buClr>
              <a:buSzPts val="1700"/>
              <a:buFont typeface="Lato"/>
              <a:buNone/>
              <a:defRPr sz="1600">
                <a:solidFill>
                  <a:schemeClr val="accent6"/>
                </a:solidFill>
              </a:defRPr>
            </a:lvl9pPr>
          </a:lstStyle>
          <a:p/>
        </p:txBody>
      </p:sp>
      <p:sp>
        <p:nvSpPr>
          <p:cNvPr id="682" name="Google Shape;682;p68"/>
          <p:cNvSpPr txBox="1"/>
          <p:nvPr>
            <p:ph idx="2" type="title"/>
          </p:nvPr>
        </p:nvSpPr>
        <p:spPr>
          <a:xfrm>
            <a:off x="423025" y="2331750"/>
            <a:ext cx="1600200" cy="252000"/>
          </a:xfrm>
          <a:prstGeom prst="rect">
            <a:avLst/>
          </a:prstGeom>
        </p:spPr>
        <p:txBody>
          <a:bodyPr anchorCtr="0" anchor="ctr" bIns="0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>
                <a:solidFill>
                  <a:schemeClr val="accent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Quantico"/>
              <a:buNone/>
              <a:defRPr sz="12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Quantico"/>
              <a:buNone/>
              <a:defRPr sz="12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Quantico"/>
              <a:buNone/>
              <a:defRPr sz="12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Quantico"/>
              <a:buNone/>
              <a:defRPr sz="12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Quantico"/>
              <a:buNone/>
              <a:defRPr sz="12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Quantico"/>
              <a:buNone/>
              <a:defRPr sz="12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Quantico"/>
              <a:buNone/>
              <a:defRPr sz="12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Quantico"/>
              <a:buNone/>
              <a:defRPr sz="12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9pPr>
          </a:lstStyle>
          <a:p/>
        </p:txBody>
      </p:sp>
      <p:sp>
        <p:nvSpPr>
          <p:cNvPr id="683" name="Google Shape;683;p68"/>
          <p:cNvSpPr txBox="1"/>
          <p:nvPr>
            <p:ph idx="3" type="body"/>
          </p:nvPr>
        </p:nvSpPr>
        <p:spPr>
          <a:xfrm>
            <a:off x="423025" y="2733050"/>
            <a:ext cx="1600200" cy="195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>
            <a:lvl1pPr indent="-2857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"/>
              <a:buChar char="●"/>
              <a:defRPr sz="900">
                <a:solidFill>
                  <a:schemeClr val="accent6"/>
                </a:solidFill>
              </a:defRPr>
            </a:lvl1pPr>
            <a:lvl2pPr indent="-285750" lvl="1" marL="9144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900"/>
              <a:buChar char="○"/>
              <a:defRPr sz="900">
                <a:solidFill>
                  <a:schemeClr val="accent6"/>
                </a:solidFill>
              </a:defRPr>
            </a:lvl2pPr>
            <a:lvl3pPr indent="-285750" lvl="2" marL="13716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900"/>
              <a:buChar char="■"/>
              <a:defRPr sz="900">
                <a:solidFill>
                  <a:schemeClr val="accent6"/>
                </a:solidFill>
              </a:defRPr>
            </a:lvl3pPr>
            <a:lvl4pPr indent="-285750" lvl="3" marL="18288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900"/>
              <a:buChar char="●"/>
              <a:defRPr sz="900">
                <a:solidFill>
                  <a:schemeClr val="accent6"/>
                </a:solidFill>
              </a:defRPr>
            </a:lvl4pPr>
            <a:lvl5pPr indent="-285750" lvl="4" marL="22860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900"/>
              <a:buChar char="○"/>
              <a:defRPr sz="900">
                <a:solidFill>
                  <a:schemeClr val="accent6"/>
                </a:solidFill>
              </a:defRPr>
            </a:lvl5pPr>
            <a:lvl6pPr indent="-285750" lvl="5" marL="27432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900"/>
              <a:buChar char="■"/>
              <a:defRPr sz="900">
                <a:solidFill>
                  <a:schemeClr val="accent6"/>
                </a:solidFill>
              </a:defRPr>
            </a:lvl6pPr>
            <a:lvl7pPr indent="-285750" lvl="6" marL="32004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900"/>
              <a:buChar char="●"/>
              <a:defRPr sz="900">
                <a:solidFill>
                  <a:schemeClr val="accent6"/>
                </a:solidFill>
              </a:defRPr>
            </a:lvl7pPr>
            <a:lvl8pPr indent="-285750" lvl="7" marL="36576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900"/>
              <a:buChar char="○"/>
              <a:defRPr sz="900">
                <a:solidFill>
                  <a:schemeClr val="accent6"/>
                </a:solidFill>
              </a:defRPr>
            </a:lvl8pPr>
            <a:lvl9pPr indent="-285750" lvl="8" marL="411480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accent6"/>
              </a:buClr>
              <a:buSzPts val="900"/>
              <a:buChar char="■"/>
              <a:defRPr sz="900">
                <a:solidFill>
                  <a:schemeClr val="accent6"/>
                </a:solidFill>
              </a:defRPr>
            </a:lvl9pPr>
          </a:lstStyle>
          <a:p/>
        </p:txBody>
      </p:sp>
      <p:sp>
        <p:nvSpPr>
          <p:cNvPr id="684" name="Google Shape;684;p68"/>
          <p:cNvSpPr txBox="1"/>
          <p:nvPr>
            <p:ph idx="4" type="title"/>
          </p:nvPr>
        </p:nvSpPr>
        <p:spPr>
          <a:xfrm>
            <a:off x="2568575" y="2331750"/>
            <a:ext cx="1722300" cy="252000"/>
          </a:xfrm>
          <a:prstGeom prst="rect">
            <a:avLst/>
          </a:prstGeom>
        </p:spPr>
        <p:txBody>
          <a:bodyPr anchorCtr="0" anchor="ctr" bIns="0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>
                <a:solidFill>
                  <a:schemeClr val="accent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Quantico"/>
              <a:buNone/>
              <a:defRPr sz="12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Quantico"/>
              <a:buNone/>
              <a:defRPr sz="12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Quantico"/>
              <a:buNone/>
              <a:defRPr sz="12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Quantico"/>
              <a:buNone/>
              <a:defRPr sz="12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Quantico"/>
              <a:buNone/>
              <a:defRPr sz="12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Quantico"/>
              <a:buNone/>
              <a:defRPr sz="12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Quantico"/>
              <a:buNone/>
              <a:defRPr sz="12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Quantico"/>
              <a:buNone/>
              <a:defRPr sz="12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9pPr>
          </a:lstStyle>
          <a:p/>
        </p:txBody>
      </p:sp>
      <p:sp>
        <p:nvSpPr>
          <p:cNvPr id="685" name="Google Shape;685;p68"/>
          <p:cNvSpPr txBox="1"/>
          <p:nvPr>
            <p:ph idx="5" type="body"/>
          </p:nvPr>
        </p:nvSpPr>
        <p:spPr>
          <a:xfrm>
            <a:off x="2568575" y="2733050"/>
            <a:ext cx="1722300" cy="195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>
            <a:lvl1pPr indent="-2857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"/>
              <a:buChar char="●"/>
              <a:defRPr sz="900">
                <a:solidFill>
                  <a:schemeClr val="accent6"/>
                </a:solidFill>
              </a:defRPr>
            </a:lvl1pPr>
            <a:lvl2pPr indent="-285750" lvl="1" marL="9144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900"/>
              <a:buChar char="○"/>
              <a:defRPr sz="900">
                <a:solidFill>
                  <a:schemeClr val="accent6"/>
                </a:solidFill>
              </a:defRPr>
            </a:lvl2pPr>
            <a:lvl3pPr indent="-285750" lvl="2" marL="13716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900"/>
              <a:buChar char="■"/>
              <a:defRPr sz="900">
                <a:solidFill>
                  <a:schemeClr val="accent6"/>
                </a:solidFill>
              </a:defRPr>
            </a:lvl3pPr>
            <a:lvl4pPr indent="-285750" lvl="3" marL="18288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900"/>
              <a:buChar char="●"/>
              <a:defRPr sz="900">
                <a:solidFill>
                  <a:schemeClr val="accent6"/>
                </a:solidFill>
              </a:defRPr>
            </a:lvl4pPr>
            <a:lvl5pPr indent="-285750" lvl="4" marL="22860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900"/>
              <a:buChar char="○"/>
              <a:defRPr sz="900">
                <a:solidFill>
                  <a:schemeClr val="accent6"/>
                </a:solidFill>
              </a:defRPr>
            </a:lvl5pPr>
            <a:lvl6pPr indent="-285750" lvl="5" marL="27432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900"/>
              <a:buChar char="■"/>
              <a:defRPr sz="900">
                <a:solidFill>
                  <a:schemeClr val="accent6"/>
                </a:solidFill>
              </a:defRPr>
            </a:lvl6pPr>
            <a:lvl7pPr indent="-285750" lvl="6" marL="32004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900"/>
              <a:buChar char="●"/>
              <a:defRPr sz="900">
                <a:solidFill>
                  <a:schemeClr val="accent6"/>
                </a:solidFill>
              </a:defRPr>
            </a:lvl7pPr>
            <a:lvl8pPr indent="-285750" lvl="7" marL="36576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900"/>
              <a:buChar char="○"/>
              <a:defRPr sz="900">
                <a:solidFill>
                  <a:schemeClr val="accent6"/>
                </a:solidFill>
              </a:defRPr>
            </a:lvl8pPr>
            <a:lvl9pPr indent="-285750" lvl="8" marL="411480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accent6"/>
              </a:buClr>
              <a:buSzPts val="900"/>
              <a:buChar char="■"/>
              <a:defRPr sz="900">
                <a:solidFill>
                  <a:schemeClr val="accent6"/>
                </a:solidFill>
              </a:defRPr>
            </a:lvl9pPr>
          </a:lstStyle>
          <a:p/>
        </p:txBody>
      </p:sp>
      <p:sp>
        <p:nvSpPr>
          <p:cNvPr id="686" name="Google Shape;686;p68"/>
          <p:cNvSpPr txBox="1"/>
          <p:nvPr>
            <p:ph idx="6" type="title"/>
          </p:nvPr>
        </p:nvSpPr>
        <p:spPr>
          <a:xfrm>
            <a:off x="4751950" y="2331750"/>
            <a:ext cx="1722300" cy="252000"/>
          </a:xfrm>
          <a:prstGeom prst="rect">
            <a:avLst/>
          </a:prstGeom>
        </p:spPr>
        <p:txBody>
          <a:bodyPr anchorCtr="0" anchor="ctr" bIns="0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>
                <a:solidFill>
                  <a:schemeClr val="accent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Quantico"/>
              <a:buNone/>
              <a:defRPr sz="12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Quantico"/>
              <a:buNone/>
              <a:defRPr sz="12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Quantico"/>
              <a:buNone/>
              <a:defRPr sz="12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Quantico"/>
              <a:buNone/>
              <a:defRPr sz="12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Quantico"/>
              <a:buNone/>
              <a:defRPr sz="12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Quantico"/>
              <a:buNone/>
              <a:defRPr sz="12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Quantico"/>
              <a:buNone/>
              <a:defRPr sz="12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Quantico"/>
              <a:buNone/>
              <a:defRPr sz="12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9pPr>
          </a:lstStyle>
          <a:p/>
        </p:txBody>
      </p:sp>
      <p:sp>
        <p:nvSpPr>
          <p:cNvPr id="687" name="Google Shape;687;p68"/>
          <p:cNvSpPr txBox="1"/>
          <p:nvPr>
            <p:ph idx="7" type="body"/>
          </p:nvPr>
        </p:nvSpPr>
        <p:spPr>
          <a:xfrm>
            <a:off x="4751950" y="2733050"/>
            <a:ext cx="1722300" cy="195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>
            <a:lvl1pPr indent="-2857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"/>
              <a:buChar char="●"/>
              <a:defRPr sz="900">
                <a:solidFill>
                  <a:schemeClr val="accent6"/>
                </a:solidFill>
              </a:defRPr>
            </a:lvl1pPr>
            <a:lvl2pPr indent="-285750" lvl="1" marL="9144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900"/>
              <a:buChar char="○"/>
              <a:defRPr sz="900">
                <a:solidFill>
                  <a:schemeClr val="accent6"/>
                </a:solidFill>
              </a:defRPr>
            </a:lvl2pPr>
            <a:lvl3pPr indent="-285750" lvl="2" marL="13716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900"/>
              <a:buChar char="■"/>
              <a:defRPr sz="900">
                <a:solidFill>
                  <a:schemeClr val="accent6"/>
                </a:solidFill>
              </a:defRPr>
            </a:lvl3pPr>
            <a:lvl4pPr indent="-285750" lvl="3" marL="18288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900"/>
              <a:buChar char="●"/>
              <a:defRPr sz="900">
                <a:solidFill>
                  <a:schemeClr val="accent6"/>
                </a:solidFill>
              </a:defRPr>
            </a:lvl4pPr>
            <a:lvl5pPr indent="-285750" lvl="4" marL="22860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900"/>
              <a:buChar char="○"/>
              <a:defRPr sz="900">
                <a:solidFill>
                  <a:schemeClr val="accent6"/>
                </a:solidFill>
              </a:defRPr>
            </a:lvl5pPr>
            <a:lvl6pPr indent="-285750" lvl="5" marL="27432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900"/>
              <a:buChar char="■"/>
              <a:defRPr sz="900">
                <a:solidFill>
                  <a:schemeClr val="accent6"/>
                </a:solidFill>
              </a:defRPr>
            </a:lvl6pPr>
            <a:lvl7pPr indent="-285750" lvl="6" marL="32004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900"/>
              <a:buChar char="●"/>
              <a:defRPr sz="900">
                <a:solidFill>
                  <a:schemeClr val="accent6"/>
                </a:solidFill>
              </a:defRPr>
            </a:lvl7pPr>
            <a:lvl8pPr indent="-285750" lvl="7" marL="36576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900"/>
              <a:buChar char="○"/>
              <a:defRPr sz="900">
                <a:solidFill>
                  <a:schemeClr val="accent6"/>
                </a:solidFill>
              </a:defRPr>
            </a:lvl8pPr>
            <a:lvl9pPr indent="-285750" lvl="8" marL="411480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accent6"/>
              </a:buClr>
              <a:buSzPts val="900"/>
              <a:buChar char="■"/>
              <a:defRPr sz="900">
                <a:solidFill>
                  <a:schemeClr val="accent6"/>
                </a:solidFill>
              </a:defRPr>
            </a:lvl9pPr>
          </a:lstStyle>
          <a:p/>
        </p:txBody>
      </p:sp>
      <p:sp>
        <p:nvSpPr>
          <p:cNvPr id="688" name="Google Shape;688;p68"/>
          <p:cNvSpPr txBox="1"/>
          <p:nvPr>
            <p:ph idx="8" type="title"/>
          </p:nvPr>
        </p:nvSpPr>
        <p:spPr>
          <a:xfrm>
            <a:off x="6909425" y="2331750"/>
            <a:ext cx="1722300" cy="252000"/>
          </a:xfrm>
          <a:prstGeom prst="rect">
            <a:avLst/>
          </a:prstGeom>
        </p:spPr>
        <p:txBody>
          <a:bodyPr anchorCtr="0" anchor="ctr" bIns="0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>
                <a:solidFill>
                  <a:schemeClr val="accent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Quantico"/>
              <a:buNone/>
              <a:defRPr sz="12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Quantico"/>
              <a:buNone/>
              <a:defRPr sz="12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Quantico"/>
              <a:buNone/>
              <a:defRPr sz="12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Quantico"/>
              <a:buNone/>
              <a:defRPr sz="12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Quantico"/>
              <a:buNone/>
              <a:defRPr sz="12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Quantico"/>
              <a:buNone/>
              <a:defRPr sz="12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Quantico"/>
              <a:buNone/>
              <a:defRPr sz="12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Quantico"/>
              <a:buNone/>
              <a:defRPr sz="12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9pPr>
          </a:lstStyle>
          <a:p/>
        </p:txBody>
      </p:sp>
      <p:sp>
        <p:nvSpPr>
          <p:cNvPr id="689" name="Google Shape;689;p68"/>
          <p:cNvSpPr txBox="1"/>
          <p:nvPr>
            <p:ph idx="9" type="body"/>
          </p:nvPr>
        </p:nvSpPr>
        <p:spPr>
          <a:xfrm>
            <a:off x="6855900" y="2733050"/>
            <a:ext cx="1722300" cy="195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>
            <a:lvl1pPr indent="-2857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"/>
              <a:buChar char="●"/>
              <a:defRPr sz="900">
                <a:solidFill>
                  <a:schemeClr val="accent6"/>
                </a:solidFill>
              </a:defRPr>
            </a:lvl1pPr>
            <a:lvl2pPr indent="-285750" lvl="1" marL="9144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900"/>
              <a:buChar char="○"/>
              <a:defRPr sz="900">
                <a:solidFill>
                  <a:schemeClr val="accent6"/>
                </a:solidFill>
              </a:defRPr>
            </a:lvl2pPr>
            <a:lvl3pPr indent="-285750" lvl="2" marL="13716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900"/>
              <a:buChar char="■"/>
              <a:defRPr sz="900">
                <a:solidFill>
                  <a:schemeClr val="accent6"/>
                </a:solidFill>
              </a:defRPr>
            </a:lvl3pPr>
            <a:lvl4pPr indent="-285750" lvl="3" marL="18288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900"/>
              <a:buChar char="●"/>
              <a:defRPr sz="900">
                <a:solidFill>
                  <a:schemeClr val="accent6"/>
                </a:solidFill>
              </a:defRPr>
            </a:lvl4pPr>
            <a:lvl5pPr indent="-285750" lvl="4" marL="22860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900"/>
              <a:buChar char="○"/>
              <a:defRPr sz="900">
                <a:solidFill>
                  <a:schemeClr val="accent6"/>
                </a:solidFill>
              </a:defRPr>
            </a:lvl5pPr>
            <a:lvl6pPr indent="-285750" lvl="5" marL="27432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900"/>
              <a:buChar char="■"/>
              <a:defRPr sz="900">
                <a:solidFill>
                  <a:schemeClr val="accent6"/>
                </a:solidFill>
              </a:defRPr>
            </a:lvl6pPr>
            <a:lvl7pPr indent="-285750" lvl="6" marL="32004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900"/>
              <a:buChar char="●"/>
              <a:defRPr sz="900">
                <a:solidFill>
                  <a:schemeClr val="accent6"/>
                </a:solidFill>
              </a:defRPr>
            </a:lvl7pPr>
            <a:lvl8pPr indent="-285750" lvl="7" marL="36576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900"/>
              <a:buChar char="○"/>
              <a:defRPr sz="900">
                <a:solidFill>
                  <a:schemeClr val="accent6"/>
                </a:solidFill>
              </a:defRPr>
            </a:lvl8pPr>
            <a:lvl9pPr indent="-285750" lvl="8" marL="411480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accent6"/>
              </a:buClr>
              <a:buSzPts val="900"/>
              <a:buChar char="■"/>
              <a:defRPr sz="900">
                <a:solidFill>
                  <a:schemeClr val="accent6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o-to-market ideas - ALT 2">
  <p:cSld name="CUSTOM_5_1_1_1_3">
    <p:bg>
      <p:bgPr>
        <a:solidFill>
          <a:schemeClr val="lt1"/>
        </a:solidFill>
      </p:bgPr>
    </p:bg>
    <p:spTree>
      <p:nvGrpSpPr>
        <p:cNvPr id="690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Google Shape;691;p69"/>
          <p:cNvSpPr txBox="1"/>
          <p:nvPr>
            <p:ph type="title"/>
          </p:nvPr>
        </p:nvSpPr>
        <p:spPr>
          <a:xfrm>
            <a:off x="439550" y="765750"/>
            <a:ext cx="5045700" cy="10398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2400">
                <a:solidFill>
                  <a:schemeClr val="accent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24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24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24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24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24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24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24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24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9pPr>
          </a:lstStyle>
          <a:p/>
        </p:txBody>
      </p:sp>
      <p:sp>
        <p:nvSpPr>
          <p:cNvPr id="692" name="Google Shape;692;p69"/>
          <p:cNvSpPr txBox="1"/>
          <p:nvPr>
            <p:ph idx="1" type="subTitle"/>
          </p:nvPr>
        </p:nvSpPr>
        <p:spPr>
          <a:xfrm>
            <a:off x="446900" y="397650"/>
            <a:ext cx="5344500" cy="5745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700"/>
              <a:buFont typeface="Lato"/>
              <a:buNone/>
              <a:defRPr sz="1600">
                <a:solidFill>
                  <a:schemeClr val="accent6"/>
                </a:solidFill>
              </a:defRPr>
            </a:lvl1pPr>
            <a:lvl2pPr lvl="1"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700"/>
              <a:buFont typeface="Lato"/>
              <a:buNone/>
              <a:defRPr sz="1600">
                <a:solidFill>
                  <a:schemeClr val="accent6"/>
                </a:solidFill>
              </a:defRPr>
            </a:lvl2pPr>
            <a:lvl3pPr lvl="2"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700"/>
              <a:buFont typeface="Lato"/>
              <a:buNone/>
              <a:defRPr sz="1600">
                <a:solidFill>
                  <a:schemeClr val="accent6"/>
                </a:solidFill>
              </a:defRPr>
            </a:lvl3pPr>
            <a:lvl4pPr lvl="3"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700"/>
              <a:buFont typeface="Lato"/>
              <a:buNone/>
              <a:defRPr sz="1600">
                <a:solidFill>
                  <a:schemeClr val="accent6"/>
                </a:solidFill>
              </a:defRPr>
            </a:lvl4pPr>
            <a:lvl5pPr lvl="4"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700"/>
              <a:buFont typeface="Lato"/>
              <a:buNone/>
              <a:defRPr sz="1600">
                <a:solidFill>
                  <a:schemeClr val="accent6"/>
                </a:solidFill>
              </a:defRPr>
            </a:lvl5pPr>
            <a:lvl6pPr lvl="5"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700"/>
              <a:buFont typeface="Lato"/>
              <a:buNone/>
              <a:defRPr sz="1600">
                <a:solidFill>
                  <a:schemeClr val="accent6"/>
                </a:solidFill>
              </a:defRPr>
            </a:lvl6pPr>
            <a:lvl7pPr lvl="6"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700"/>
              <a:buFont typeface="Lato"/>
              <a:buNone/>
              <a:defRPr sz="1600">
                <a:solidFill>
                  <a:schemeClr val="accent6"/>
                </a:solidFill>
              </a:defRPr>
            </a:lvl7pPr>
            <a:lvl8pPr lvl="7"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700"/>
              <a:buFont typeface="Lato"/>
              <a:buNone/>
              <a:defRPr sz="1600">
                <a:solidFill>
                  <a:schemeClr val="accent6"/>
                </a:solidFill>
              </a:defRPr>
            </a:lvl8pPr>
            <a:lvl9pPr lvl="8">
              <a:spcBef>
                <a:spcPts val="1000"/>
              </a:spcBef>
              <a:spcAft>
                <a:spcPts val="1000"/>
              </a:spcAft>
              <a:buClr>
                <a:schemeClr val="accent6"/>
              </a:buClr>
              <a:buSzPts val="1700"/>
              <a:buFont typeface="Lato"/>
              <a:buNone/>
              <a:defRPr sz="1600">
                <a:solidFill>
                  <a:schemeClr val="accent6"/>
                </a:solidFill>
              </a:defRPr>
            </a:lvl9pPr>
          </a:lstStyle>
          <a:p/>
        </p:txBody>
      </p:sp>
      <p:sp>
        <p:nvSpPr>
          <p:cNvPr id="693" name="Google Shape;693;p69"/>
          <p:cNvSpPr txBox="1"/>
          <p:nvPr>
            <p:ph idx="2" type="subTitle"/>
          </p:nvPr>
        </p:nvSpPr>
        <p:spPr>
          <a:xfrm>
            <a:off x="705575" y="2387975"/>
            <a:ext cx="1236900" cy="391500"/>
          </a:xfrm>
          <a:prstGeom prst="rect">
            <a:avLst/>
          </a:prstGeom>
        </p:spPr>
        <p:txBody>
          <a:bodyPr anchorCtr="0" anchor="ctr" bIns="0" lIns="0" spcFirstLastPara="1" rIns="91425" wrap="square" tIns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"/>
              <a:buNone/>
              <a:defRPr sz="900">
                <a:solidFill>
                  <a:schemeClr val="accent6"/>
                </a:solidFill>
              </a:defRPr>
            </a:lvl1pPr>
            <a:lvl2pPr lv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900"/>
              <a:buNone/>
              <a:defRPr sz="900">
                <a:solidFill>
                  <a:schemeClr val="accent6"/>
                </a:solidFill>
              </a:defRPr>
            </a:lvl2pPr>
            <a:lvl3pPr lvl="2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900"/>
              <a:buNone/>
              <a:defRPr sz="900">
                <a:solidFill>
                  <a:schemeClr val="accent6"/>
                </a:solidFill>
              </a:defRPr>
            </a:lvl3pPr>
            <a:lvl4pPr lvl="3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900"/>
              <a:buNone/>
              <a:defRPr sz="900">
                <a:solidFill>
                  <a:schemeClr val="accent6"/>
                </a:solidFill>
              </a:defRPr>
            </a:lvl4pPr>
            <a:lvl5pPr lvl="4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900"/>
              <a:buNone/>
              <a:defRPr sz="900">
                <a:solidFill>
                  <a:schemeClr val="accent6"/>
                </a:solidFill>
              </a:defRPr>
            </a:lvl5pPr>
            <a:lvl6pPr lvl="5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900"/>
              <a:buNone/>
              <a:defRPr sz="900">
                <a:solidFill>
                  <a:schemeClr val="accent6"/>
                </a:solidFill>
              </a:defRPr>
            </a:lvl6pPr>
            <a:lvl7pPr lvl="6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900"/>
              <a:buNone/>
              <a:defRPr sz="900">
                <a:solidFill>
                  <a:schemeClr val="accent6"/>
                </a:solidFill>
              </a:defRPr>
            </a:lvl7pPr>
            <a:lvl8pPr lvl="7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900"/>
              <a:buNone/>
              <a:defRPr sz="900">
                <a:solidFill>
                  <a:schemeClr val="accent6"/>
                </a:solidFill>
              </a:defRPr>
            </a:lvl8pPr>
            <a:lvl9pPr lvl="8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6"/>
              </a:buClr>
              <a:buSzPts val="900"/>
              <a:buNone/>
              <a:defRPr sz="900">
                <a:solidFill>
                  <a:schemeClr val="accent6"/>
                </a:solidFill>
              </a:defRPr>
            </a:lvl9pPr>
          </a:lstStyle>
          <a:p/>
        </p:txBody>
      </p:sp>
      <p:sp>
        <p:nvSpPr>
          <p:cNvPr id="694" name="Google Shape;694;p69"/>
          <p:cNvSpPr txBox="1"/>
          <p:nvPr>
            <p:ph idx="3" type="subTitle"/>
          </p:nvPr>
        </p:nvSpPr>
        <p:spPr>
          <a:xfrm>
            <a:off x="705575" y="2948575"/>
            <a:ext cx="1236900" cy="391500"/>
          </a:xfrm>
          <a:prstGeom prst="rect">
            <a:avLst/>
          </a:prstGeom>
        </p:spPr>
        <p:txBody>
          <a:bodyPr anchorCtr="0" anchor="ctr" bIns="0" lIns="0" spcFirstLastPara="1" rIns="91425" wrap="square" tIns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"/>
              <a:buNone/>
              <a:defRPr sz="900">
                <a:solidFill>
                  <a:schemeClr val="accent6"/>
                </a:solidFill>
              </a:defRPr>
            </a:lvl1pPr>
            <a:lvl2pPr lv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900"/>
              <a:buNone/>
              <a:defRPr sz="900">
                <a:solidFill>
                  <a:schemeClr val="accent6"/>
                </a:solidFill>
              </a:defRPr>
            </a:lvl2pPr>
            <a:lvl3pPr lvl="2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900"/>
              <a:buNone/>
              <a:defRPr sz="900">
                <a:solidFill>
                  <a:schemeClr val="accent6"/>
                </a:solidFill>
              </a:defRPr>
            </a:lvl3pPr>
            <a:lvl4pPr lvl="3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900"/>
              <a:buNone/>
              <a:defRPr sz="900">
                <a:solidFill>
                  <a:schemeClr val="accent6"/>
                </a:solidFill>
              </a:defRPr>
            </a:lvl4pPr>
            <a:lvl5pPr lvl="4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900"/>
              <a:buNone/>
              <a:defRPr sz="900">
                <a:solidFill>
                  <a:schemeClr val="accent6"/>
                </a:solidFill>
              </a:defRPr>
            </a:lvl5pPr>
            <a:lvl6pPr lvl="5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900"/>
              <a:buNone/>
              <a:defRPr sz="900">
                <a:solidFill>
                  <a:schemeClr val="accent6"/>
                </a:solidFill>
              </a:defRPr>
            </a:lvl6pPr>
            <a:lvl7pPr lvl="6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900"/>
              <a:buNone/>
              <a:defRPr sz="900">
                <a:solidFill>
                  <a:schemeClr val="accent6"/>
                </a:solidFill>
              </a:defRPr>
            </a:lvl7pPr>
            <a:lvl8pPr lvl="7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900"/>
              <a:buNone/>
              <a:defRPr sz="900">
                <a:solidFill>
                  <a:schemeClr val="accent6"/>
                </a:solidFill>
              </a:defRPr>
            </a:lvl8pPr>
            <a:lvl9pPr lvl="8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6"/>
              </a:buClr>
              <a:buSzPts val="900"/>
              <a:buNone/>
              <a:defRPr sz="900">
                <a:solidFill>
                  <a:schemeClr val="accent6"/>
                </a:solidFill>
              </a:defRPr>
            </a:lvl9pPr>
          </a:lstStyle>
          <a:p/>
        </p:txBody>
      </p:sp>
      <p:sp>
        <p:nvSpPr>
          <p:cNvPr id="695" name="Google Shape;695;p69"/>
          <p:cNvSpPr txBox="1"/>
          <p:nvPr>
            <p:ph idx="4" type="subTitle"/>
          </p:nvPr>
        </p:nvSpPr>
        <p:spPr>
          <a:xfrm>
            <a:off x="705575" y="3518838"/>
            <a:ext cx="1236900" cy="391500"/>
          </a:xfrm>
          <a:prstGeom prst="rect">
            <a:avLst/>
          </a:prstGeom>
        </p:spPr>
        <p:txBody>
          <a:bodyPr anchorCtr="0" anchor="ctr" bIns="0" lIns="0" spcFirstLastPara="1" rIns="91425" wrap="square" tIns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"/>
              <a:buNone/>
              <a:defRPr sz="900">
                <a:solidFill>
                  <a:schemeClr val="accent6"/>
                </a:solidFill>
              </a:defRPr>
            </a:lvl1pPr>
            <a:lvl2pPr lv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900"/>
              <a:buNone/>
              <a:defRPr sz="900">
                <a:solidFill>
                  <a:schemeClr val="accent6"/>
                </a:solidFill>
              </a:defRPr>
            </a:lvl2pPr>
            <a:lvl3pPr lvl="2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900"/>
              <a:buNone/>
              <a:defRPr sz="900">
                <a:solidFill>
                  <a:schemeClr val="accent6"/>
                </a:solidFill>
              </a:defRPr>
            </a:lvl3pPr>
            <a:lvl4pPr lvl="3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900"/>
              <a:buNone/>
              <a:defRPr sz="900">
                <a:solidFill>
                  <a:schemeClr val="accent6"/>
                </a:solidFill>
              </a:defRPr>
            </a:lvl4pPr>
            <a:lvl5pPr lvl="4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900"/>
              <a:buNone/>
              <a:defRPr sz="900">
                <a:solidFill>
                  <a:schemeClr val="accent6"/>
                </a:solidFill>
              </a:defRPr>
            </a:lvl5pPr>
            <a:lvl6pPr lvl="5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900"/>
              <a:buNone/>
              <a:defRPr sz="900">
                <a:solidFill>
                  <a:schemeClr val="accent6"/>
                </a:solidFill>
              </a:defRPr>
            </a:lvl6pPr>
            <a:lvl7pPr lvl="6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900"/>
              <a:buNone/>
              <a:defRPr sz="900">
                <a:solidFill>
                  <a:schemeClr val="accent6"/>
                </a:solidFill>
              </a:defRPr>
            </a:lvl7pPr>
            <a:lvl8pPr lvl="7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900"/>
              <a:buNone/>
              <a:defRPr sz="900">
                <a:solidFill>
                  <a:schemeClr val="accent6"/>
                </a:solidFill>
              </a:defRPr>
            </a:lvl8pPr>
            <a:lvl9pPr lvl="8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6"/>
              </a:buClr>
              <a:buSzPts val="900"/>
              <a:buNone/>
              <a:defRPr sz="900">
                <a:solidFill>
                  <a:schemeClr val="accent6"/>
                </a:solidFill>
              </a:defRPr>
            </a:lvl9pPr>
          </a:lstStyle>
          <a:p/>
        </p:txBody>
      </p:sp>
      <p:sp>
        <p:nvSpPr>
          <p:cNvPr id="696" name="Google Shape;696;p69"/>
          <p:cNvSpPr txBox="1"/>
          <p:nvPr>
            <p:ph idx="5" type="subTitle"/>
          </p:nvPr>
        </p:nvSpPr>
        <p:spPr>
          <a:xfrm>
            <a:off x="705575" y="4092600"/>
            <a:ext cx="1236900" cy="391500"/>
          </a:xfrm>
          <a:prstGeom prst="rect">
            <a:avLst/>
          </a:prstGeom>
        </p:spPr>
        <p:txBody>
          <a:bodyPr anchorCtr="0" anchor="ctr" bIns="0" lIns="0" spcFirstLastPara="1" rIns="91425" wrap="square" tIns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"/>
              <a:buNone/>
              <a:defRPr sz="900">
                <a:solidFill>
                  <a:schemeClr val="accent6"/>
                </a:solidFill>
              </a:defRPr>
            </a:lvl1pPr>
            <a:lvl2pPr lv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900"/>
              <a:buNone/>
              <a:defRPr sz="900">
                <a:solidFill>
                  <a:schemeClr val="accent6"/>
                </a:solidFill>
              </a:defRPr>
            </a:lvl2pPr>
            <a:lvl3pPr lvl="2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900"/>
              <a:buNone/>
              <a:defRPr sz="900">
                <a:solidFill>
                  <a:schemeClr val="accent6"/>
                </a:solidFill>
              </a:defRPr>
            </a:lvl3pPr>
            <a:lvl4pPr lvl="3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900"/>
              <a:buNone/>
              <a:defRPr sz="900">
                <a:solidFill>
                  <a:schemeClr val="accent6"/>
                </a:solidFill>
              </a:defRPr>
            </a:lvl4pPr>
            <a:lvl5pPr lvl="4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900"/>
              <a:buNone/>
              <a:defRPr sz="900">
                <a:solidFill>
                  <a:schemeClr val="accent6"/>
                </a:solidFill>
              </a:defRPr>
            </a:lvl5pPr>
            <a:lvl6pPr lvl="5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900"/>
              <a:buNone/>
              <a:defRPr sz="900">
                <a:solidFill>
                  <a:schemeClr val="accent6"/>
                </a:solidFill>
              </a:defRPr>
            </a:lvl6pPr>
            <a:lvl7pPr lvl="6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900"/>
              <a:buNone/>
              <a:defRPr sz="900">
                <a:solidFill>
                  <a:schemeClr val="accent6"/>
                </a:solidFill>
              </a:defRPr>
            </a:lvl7pPr>
            <a:lvl8pPr lvl="7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900"/>
              <a:buNone/>
              <a:defRPr sz="900">
                <a:solidFill>
                  <a:schemeClr val="accent6"/>
                </a:solidFill>
              </a:defRPr>
            </a:lvl8pPr>
            <a:lvl9pPr lvl="8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6"/>
              </a:buClr>
              <a:buSzPts val="900"/>
              <a:buNone/>
              <a:defRPr sz="900">
                <a:solidFill>
                  <a:schemeClr val="accent6"/>
                </a:solidFill>
              </a:defRPr>
            </a:lvl9pPr>
          </a:lstStyle>
          <a:p/>
        </p:txBody>
      </p:sp>
      <p:sp>
        <p:nvSpPr>
          <p:cNvPr id="697" name="Google Shape;697;p69"/>
          <p:cNvSpPr txBox="1"/>
          <p:nvPr>
            <p:ph idx="6" type="subTitle"/>
          </p:nvPr>
        </p:nvSpPr>
        <p:spPr>
          <a:xfrm>
            <a:off x="705575" y="4654250"/>
            <a:ext cx="1236900" cy="391500"/>
          </a:xfrm>
          <a:prstGeom prst="rect">
            <a:avLst/>
          </a:prstGeom>
        </p:spPr>
        <p:txBody>
          <a:bodyPr anchorCtr="0" anchor="ctr" bIns="0" lIns="0" spcFirstLastPara="1" rIns="91425" wrap="square" tIns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"/>
              <a:buNone/>
              <a:defRPr sz="900">
                <a:solidFill>
                  <a:schemeClr val="accent6"/>
                </a:solidFill>
              </a:defRPr>
            </a:lvl1pPr>
            <a:lvl2pPr lv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900"/>
              <a:buNone/>
              <a:defRPr sz="900">
                <a:solidFill>
                  <a:schemeClr val="accent6"/>
                </a:solidFill>
              </a:defRPr>
            </a:lvl2pPr>
            <a:lvl3pPr lvl="2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900"/>
              <a:buNone/>
              <a:defRPr sz="900">
                <a:solidFill>
                  <a:schemeClr val="accent6"/>
                </a:solidFill>
              </a:defRPr>
            </a:lvl3pPr>
            <a:lvl4pPr lvl="3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900"/>
              <a:buNone/>
              <a:defRPr sz="900">
                <a:solidFill>
                  <a:schemeClr val="accent6"/>
                </a:solidFill>
              </a:defRPr>
            </a:lvl4pPr>
            <a:lvl5pPr lvl="4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900"/>
              <a:buNone/>
              <a:defRPr sz="900">
                <a:solidFill>
                  <a:schemeClr val="accent6"/>
                </a:solidFill>
              </a:defRPr>
            </a:lvl5pPr>
            <a:lvl6pPr lvl="5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900"/>
              <a:buNone/>
              <a:defRPr sz="900">
                <a:solidFill>
                  <a:schemeClr val="accent6"/>
                </a:solidFill>
              </a:defRPr>
            </a:lvl6pPr>
            <a:lvl7pPr lvl="6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900"/>
              <a:buNone/>
              <a:defRPr sz="900">
                <a:solidFill>
                  <a:schemeClr val="accent6"/>
                </a:solidFill>
              </a:defRPr>
            </a:lvl7pPr>
            <a:lvl8pPr lvl="7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900"/>
              <a:buNone/>
              <a:defRPr sz="900">
                <a:solidFill>
                  <a:schemeClr val="accent6"/>
                </a:solidFill>
              </a:defRPr>
            </a:lvl8pPr>
            <a:lvl9pPr lvl="8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6"/>
              </a:buClr>
              <a:buSzPts val="900"/>
              <a:buNone/>
              <a:defRPr sz="900">
                <a:solidFill>
                  <a:schemeClr val="accent6"/>
                </a:solidFill>
              </a:defRPr>
            </a:lvl9pPr>
          </a:lstStyle>
          <a:p/>
        </p:txBody>
      </p:sp>
      <p:sp>
        <p:nvSpPr>
          <p:cNvPr id="698" name="Google Shape;698;p69"/>
          <p:cNvSpPr txBox="1"/>
          <p:nvPr>
            <p:ph idx="7" type="body"/>
          </p:nvPr>
        </p:nvSpPr>
        <p:spPr>
          <a:xfrm>
            <a:off x="5843600" y="4634675"/>
            <a:ext cx="2477100" cy="41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921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●"/>
              <a:defRPr>
                <a:solidFill>
                  <a:schemeClr val="accent6"/>
                </a:solidFill>
              </a:defRPr>
            </a:lvl1pPr>
            <a:lvl2pPr indent="-292100" lvl="1" marL="9144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○"/>
              <a:defRPr>
                <a:solidFill>
                  <a:schemeClr val="accent6"/>
                </a:solidFill>
              </a:defRPr>
            </a:lvl2pPr>
            <a:lvl3pPr indent="-292100" lvl="2" marL="13716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■"/>
              <a:defRPr>
                <a:solidFill>
                  <a:schemeClr val="accent6"/>
                </a:solidFill>
              </a:defRPr>
            </a:lvl3pPr>
            <a:lvl4pPr indent="-292100" lvl="3" marL="18288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●"/>
              <a:defRPr>
                <a:solidFill>
                  <a:schemeClr val="accent6"/>
                </a:solidFill>
              </a:defRPr>
            </a:lvl4pPr>
            <a:lvl5pPr indent="-292100" lvl="4" marL="2286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○"/>
              <a:defRPr>
                <a:solidFill>
                  <a:schemeClr val="accent6"/>
                </a:solidFill>
              </a:defRPr>
            </a:lvl5pPr>
            <a:lvl6pPr indent="-292100" lvl="5" marL="27432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■"/>
              <a:defRPr>
                <a:solidFill>
                  <a:schemeClr val="accent6"/>
                </a:solidFill>
              </a:defRPr>
            </a:lvl6pPr>
            <a:lvl7pPr indent="-292100" lvl="6" marL="32004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●"/>
              <a:defRPr>
                <a:solidFill>
                  <a:schemeClr val="accent6"/>
                </a:solidFill>
              </a:defRPr>
            </a:lvl7pPr>
            <a:lvl8pPr indent="-292100" lvl="7" marL="36576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○"/>
              <a:defRPr>
                <a:solidFill>
                  <a:schemeClr val="accent6"/>
                </a:solidFill>
              </a:defRPr>
            </a:lvl8pPr>
            <a:lvl9pPr indent="-292100" lvl="8" marL="411480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6"/>
              </a:buClr>
              <a:buSzPts val="1000"/>
              <a:buChar char="■"/>
              <a:defRPr>
                <a:solidFill>
                  <a:schemeClr val="accent6"/>
                </a:solidFill>
              </a:defRPr>
            </a:lvl9pPr>
          </a:lstStyle>
          <a:p/>
        </p:txBody>
      </p:sp>
      <p:sp>
        <p:nvSpPr>
          <p:cNvPr id="699" name="Google Shape;699;p69"/>
          <p:cNvSpPr txBox="1"/>
          <p:nvPr>
            <p:ph idx="8" type="body"/>
          </p:nvPr>
        </p:nvSpPr>
        <p:spPr>
          <a:xfrm>
            <a:off x="5843600" y="4088050"/>
            <a:ext cx="2477100" cy="41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921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●"/>
              <a:defRPr>
                <a:solidFill>
                  <a:schemeClr val="accent6"/>
                </a:solidFill>
              </a:defRPr>
            </a:lvl1pPr>
            <a:lvl2pPr indent="-292100" lvl="1" marL="9144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○"/>
              <a:defRPr>
                <a:solidFill>
                  <a:schemeClr val="accent6"/>
                </a:solidFill>
              </a:defRPr>
            </a:lvl2pPr>
            <a:lvl3pPr indent="-292100" lvl="2" marL="13716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■"/>
              <a:defRPr>
                <a:solidFill>
                  <a:schemeClr val="accent6"/>
                </a:solidFill>
              </a:defRPr>
            </a:lvl3pPr>
            <a:lvl4pPr indent="-292100" lvl="3" marL="18288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●"/>
              <a:defRPr>
                <a:solidFill>
                  <a:schemeClr val="accent6"/>
                </a:solidFill>
              </a:defRPr>
            </a:lvl4pPr>
            <a:lvl5pPr indent="-292100" lvl="4" marL="2286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○"/>
              <a:defRPr>
                <a:solidFill>
                  <a:schemeClr val="accent6"/>
                </a:solidFill>
              </a:defRPr>
            </a:lvl5pPr>
            <a:lvl6pPr indent="-292100" lvl="5" marL="27432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■"/>
              <a:defRPr>
                <a:solidFill>
                  <a:schemeClr val="accent6"/>
                </a:solidFill>
              </a:defRPr>
            </a:lvl6pPr>
            <a:lvl7pPr indent="-292100" lvl="6" marL="32004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●"/>
              <a:defRPr>
                <a:solidFill>
                  <a:schemeClr val="accent6"/>
                </a:solidFill>
              </a:defRPr>
            </a:lvl7pPr>
            <a:lvl8pPr indent="-292100" lvl="7" marL="36576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○"/>
              <a:defRPr>
                <a:solidFill>
                  <a:schemeClr val="accent6"/>
                </a:solidFill>
              </a:defRPr>
            </a:lvl8pPr>
            <a:lvl9pPr indent="-292100" lvl="8" marL="411480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6"/>
              </a:buClr>
              <a:buSzPts val="1000"/>
              <a:buChar char="■"/>
              <a:defRPr>
                <a:solidFill>
                  <a:schemeClr val="accent6"/>
                </a:solidFill>
              </a:defRPr>
            </a:lvl9pPr>
          </a:lstStyle>
          <a:p/>
        </p:txBody>
      </p:sp>
      <p:sp>
        <p:nvSpPr>
          <p:cNvPr id="700" name="Google Shape;700;p69"/>
          <p:cNvSpPr txBox="1"/>
          <p:nvPr>
            <p:ph idx="9" type="body"/>
          </p:nvPr>
        </p:nvSpPr>
        <p:spPr>
          <a:xfrm>
            <a:off x="5843600" y="3509538"/>
            <a:ext cx="2477100" cy="41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921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●"/>
              <a:defRPr>
                <a:solidFill>
                  <a:schemeClr val="accent6"/>
                </a:solidFill>
              </a:defRPr>
            </a:lvl1pPr>
            <a:lvl2pPr indent="-292100" lvl="1" marL="9144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○"/>
              <a:defRPr>
                <a:solidFill>
                  <a:schemeClr val="accent6"/>
                </a:solidFill>
              </a:defRPr>
            </a:lvl2pPr>
            <a:lvl3pPr indent="-292100" lvl="2" marL="13716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■"/>
              <a:defRPr>
                <a:solidFill>
                  <a:schemeClr val="accent6"/>
                </a:solidFill>
              </a:defRPr>
            </a:lvl3pPr>
            <a:lvl4pPr indent="-292100" lvl="3" marL="18288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●"/>
              <a:defRPr>
                <a:solidFill>
                  <a:schemeClr val="accent6"/>
                </a:solidFill>
              </a:defRPr>
            </a:lvl4pPr>
            <a:lvl5pPr indent="-292100" lvl="4" marL="2286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○"/>
              <a:defRPr>
                <a:solidFill>
                  <a:schemeClr val="accent6"/>
                </a:solidFill>
              </a:defRPr>
            </a:lvl5pPr>
            <a:lvl6pPr indent="-292100" lvl="5" marL="27432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■"/>
              <a:defRPr>
                <a:solidFill>
                  <a:schemeClr val="accent6"/>
                </a:solidFill>
              </a:defRPr>
            </a:lvl6pPr>
            <a:lvl7pPr indent="-292100" lvl="6" marL="32004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●"/>
              <a:defRPr>
                <a:solidFill>
                  <a:schemeClr val="accent6"/>
                </a:solidFill>
              </a:defRPr>
            </a:lvl7pPr>
            <a:lvl8pPr indent="-292100" lvl="7" marL="36576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○"/>
              <a:defRPr>
                <a:solidFill>
                  <a:schemeClr val="accent6"/>
                </a:solidFill>
              </a:defRPr>
            </a:lvl8pPr>
            <a:lvl9pPr indent="-292100" lvl="8" marL="411480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6"/>
              </a:buClr>
              <a:buSzPts val="1000"/>
              <a:buChar char="■"/>
              <a:defRPr>
                <a:solidFill>
                  <a:schemeClr val="accent6"/>
                </a:solidFill>
              </a:defRPr>
            </a:lvl9pPr>
          </a:lstStyle>
          <a:p/>
        </p:txBody>
      </p:sp>
      <p:sp>
        <p:nvSpPr>
          <p:cNvPr id="701" name="Google Shape;701;p69"/>
          <p:cNvSpPr txBox="1"/>
          <p:nvPr>
            <p:ph idx="13" type="body"/>
          </p:nvPr>
        </p:nvSpPr>
        <p:spPr>
          <a:xfrm>
            <a:off x="5843600" y="2948725"/>
            <a:ext cx="2477100" cy="41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921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●"/>
              <a:defRPr>
                <a:solidFill>
                  <a:schemeClr val="accent6"/>
                </a:solidFill>
              </a:defRPr>
            </a:lvl1pPr>
            <a:lvl2pPr indent="-292100" lvl="1" marL="9144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○"/>
              <a:defRPr>
                <a:solidFill>
                  <a:schemeClr val="accent6"/>
                </a:solidFill>
              </a:defRPr>
            </a:lvl2pPr>
            <a:lvl3pPr indent="-292100" lvl="2" marL="13716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■"/>
              <a:defRPr>
                <a:solidFill>
                  <a:schemeClr val="accent6"/>
                </a:solidFill>
              </a:defRPr>
            </a:lvl3pPr>
            <a:lvl4pPr indent="-292100" lvl="3" marL="18288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●"/>
              <a:defRPr>
                <a:solidFill>
                  <a:schemeClr val="accent6"/>
                </a:solidFill>
              </a:defRPr>
            </a:lvl4pPr>
            <a:lvl5pPr indent="-292100" lvl="4" marL="2286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○"/>
              <a:defRPr>
                <a:solidFill>
                  <a:schemeClr val="accent6"/>
                </a:solidFill>
              </a:defRPr>
            </a:lvl5pPr>
            <a:lvl6pPr indent="-292100" lvl="5" marL="27432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■"/>
              <a:defRPr>
                <a:solidFill>
                  <a:schemeClr val="accent6"/>
                </a:solidFill>
              </a:defRPr>
            </a:lvl6pPr>
            <a:lvl7pPr indent="-292100" lvl="6" marL="32004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●"/>
              <a:defRPr>
                <a:solidFill>
                  <a:schemeClr val="accent6"/>
                </a:solidFill>
              </a:defRPr>
            </a:lvl7pPr>
            <a:lvl8pPr indent="-292100" lvl="7" marL="36576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○"/>
              <a:defRPr>
                <a:solidFill>
                  <a:schemeClr val="accent6"/>
                </a:solidFill>
              </a:defRPr>
            </a:lvl8pPr>
            <a:lvl9pPr indent="-292100" lvl="8" marL="411480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6"/>
              </a:buClr>
              <a:buSzPts val="1000"/>
              <a:buChar char="■"/>
              <a:defRPr>
                <a:solidFill>
                  <a:schemeClr val="accent6"/>
                </a:solidFill>
              </a:defRPr>
            </a:lvl9pPr>
          </a:lstStyle>
          <a:p/>
        </p:txBody>
      </p:sp>
      <p:sp>
        <p:nvSpPr>
          <p:cNvPr id="702" name="Google Shape;702;p69"/>
          <p:cNvSpPr txBox="1"/>
          <p:nvPr>
            <p:ph idx="14" type="title"/>
          </p:nvPr>
        </p:nvSpPr>
        <p:spPr>
          <a:xfrm>
            <a:off x="523500" y="1876038"/>
            <a:ext cx="1419000" cy="33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None/>
              <a:defRPr sz="1000">
                <a:solidFill>
                  <a:schemeClr val="accent6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None/>
              <a:defRPr sz="1000">
                <a:solidFill>
                  <a:schemeClr val="accent6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None/>
              <a:defRPr sz="1000">
                <a:solidFill>
                  <a:schemeClr val="accent6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None/>
              <a:defRPr sz="1000">
                <a:solidFill>
                  <a:schemeClr val="accent6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None/>
              <a:defRPr sz="1000">
                <a:solidFill>
                  <a:schemeClr val="accent6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None/>
              <a:defRPr sz="1000">
                <a:solidFill>
                  <a:schemeClr val="accent6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None/>
              <a:defRPr sz="1000">
                <a:solidFill>
                  <a:schemeClr val="accent6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None/>
              <a:defRPr sz="1000">
                <a:solidFill>
                  <a:schemeClr val="accent6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None/>
              <a:defRPr sz="1000">
                <a:solidFill>
                  <a:schemeClr val="accent6"/>
                </a:solidFill>
              </a:defRPr>
            </a:lvl9pPr>
          </a:lstStyle>
          <a:p/>
        </p:txBody>
      </p:sp>
      <p:sp>
        <p:nvSpPr>
          <p:cNvPr id="703" name="Google Shape;703;p69"/>
          <p:cNvSpPr txBox="1"/>
          <p:nvPr>
            <p:ph idx="15" type="title"/>
          </p:nvPr>
        </p:nvSpPr>
        <p:spPr>
          <a:xfrm>
            <a:off x="2227800" y="1876038"/>
            <a:ext cx="1419000" cy="33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None/>
              <a:defRPr sz="1000">
                <a:solidFill>
                  <a:schemeClr val="accent6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None/>
              <a:defRPr sz="1000">
                <a:solidFill>
                  <a:schemeClr val="accent6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None/>
              <a:defRPr sz="1000">
                <a:solidFill>
                  <a:schemeClr val="accent6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None/>
              <a:defRPr sz="1000">
                <a:solidFill>
                  <a:schemeClr val="accent6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None/>
              <a:defRPr sz="1000">
                <a:solidFill>
                  <a:schemeClr val="accent6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None/>
              <a:defRPr sz="1000">
                <a:solidFill>
                  <a:schemeClr val="accent6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None/>
              <a:defRPr sz="1000">
                <a:solidFill>
                  <a:schemeClr val="accent6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None/>
              <a:defRPr sz="1000">
                <a:solidFill>
                  <a:schemeClr val="accent6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None/>
              <a:defRPr sz="1000">
                <a:solidFill>
                  <a:schemeClr val="accent6"/>
                </a:solidFill>
              </a:defRPr>
            </a:lvl9pPr>
          </a:lstStyle>
          <a:p/>
        </p:txBody>
      </p:sp>
      <p:sp>
        <p:nvSpPr>
          <p:cNvPr id="704" name="Google Shape;704;p69"/>
          <p:cNvSpPr txBox="1"/>
          <p:nvPr>
            <p:ph idx="16" type="title"/>
          </p:nvPr>
        </p:nvSpPr>
        <p:spPr>
          <a:xfrm>
            <a:off x="3932100" y="1876038"/>
            <a:ext cx="1419000" cy="33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None/>
              <a:defRPr sz="1000">
                <a:solidFill>
                  <a:schemeClr val="accent6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None/>
              <a:defRPr sz="1000">
                <a:solidFill>
                  <a:schemeClr val="accent6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None/>
              <a:defRPr sz="1000">
                <a:solidFill>
                  <a:schemeClr val="accent6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None/>
              <a:defRPr sz="1000">
                <a:solidFill>
                  <a:schemeClr val="accent6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None/>
              <a:defRPr sz="1000">
                <a:solidFill>
                  <a:schemeClr val="accent6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None/>
              <a:defRPr sz="1000">
                <a:solidFill>
                  <a:schemeClr val="accent6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None/>
              <a:defRPr sz="1000">
                <a:solidFill>
                  <a:schemeClr val="accent6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None/>
              <a:defRPr sz="1000">
                <a:solidFill>
                  <a:schemeClr val="accent6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None/>
              <a:defRPr sz="1000">
                <a:solidFill>
                  <a:schemeClr val="accent6"/>
                </a:solidFill>
              </a:defRPr>
            </a:lvl9pPr>
          </a:lstStyle>
          <a:p/>
        </p:txBody>
      </p:sp>
      <p:sp>
        <p:nvSpPr>
          <p:cNvPr id="705" name="Google Shape;705;p69"/>
          <p:cNvSpPr txBox="1"/>
          <p:nvPr>
            <p:ph idx="17" type="title"/>
          </p:nvPr>
        </p:nvSpPr>
        <p:spPr>
          <a:xfrm>
            <a:off x="5845325" y="1876038"/>
            <a:ext cx="1419000" cy="33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None/>
              <a:defRPr sz="1000">
                <a:solidFill>
                  <a:schemeClr val="accent6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None/>
              <a:defRPr sz="1000">
                <a:solidFill>
                  <a:schemeClr val="accent6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None/>
              <a:defRPr sz="1000">
                <a:solidFill>
                  <a:schemeClr val="accent6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None/>
              <a:defRPr sz="1000">
                <a:solidFill>
                  <a:schemeClr val="accent6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None/>
              <a:defRPr sz="1000">
                <a:solidFill>
                  <a:schemeClr val="accent6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None/>
              <a:defRPr sz="1000">
                <a:solidFill>
                  <a:schemeClr val="accent6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None/>
              <a:defRPr sz="1000">
                <a:solidFill>
                  <a:schemeClr val="accent6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None/>
              <a:defRPr sz="1000">
                <a:solidFill>
                  <a:schemeClr val="accent6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None/>
              <a:defRPr sz="1000">
                <a:solidFill>
                  <a:schemeClr val="accent6"/>
                </a:solidFill>
              </a:defRPr>
            </a:lvl9pPr>
          </a:lstStyle>
          <a:p/>
        </p:txBody>
      </p:sp>
      <p:sp>
        <p:nvSpPr>
          <p:cNvPr id="706" name="Google Shape;706;p69"/>
          <p:cNvSpPr txBox="1"/>
          <p:nvPr>
            <p:ph idx="18" type="body"/>
          </p:nvPr>
        </p:nvSpPr>
        <p:spPr>
          <a:xfrm>
            <a:off x="3930375" y="4634677"/>
            <a:ext cx="1753800" cy="41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921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●"/>
              <a:defRPr>
                <a:solidFill>
                  <a:schemeClr val="accent6"/>
                </a:solidFill>
              </a:defRPr>
            </a:lvl1pPr>
            <a:lvl2pPr indent="-292100" lvl="1" marL="9144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○"/>
              <a:defRPr>
                <a:solidFill>
                  <a:schemeClr val="accent6"/>
                </a:solidFill>
              </a:defRPr>
            </a:lvl2pPr>
            <a:lvl3pPr indent="-292100" lvl="2" marL="13716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■"/>
              <a:defRPr>
                <a:solidFill>
                  <a:schemeClr val="accent6"/>
                </a:solidFill>
              </a:defRPr>
            </a:lvl3pPr>
            <a:lvl4pPr indent="-292100" lvl="3" marL="18288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●"/>
              <a:defRPr>
                <a:solidFill>
                  <a:schemeClr val="accent6"/>
                </a:solidFill>
              </a:defRPr>
            </a:lvl4pPr>
            <a:lvl5pPr indent="-292100" lvl="4" marL="2286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○"/>
              <a:defRPr>
                <a:solidFill>
                  <a:schemeClr val="accent6"/>
                </a:solidFill>
              </a:defRPr>
            </a:lvl5pPr>
            <a:lvl6pPr indent="-292100" lvl="5" marL="27432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■"/>
              <a:defRPr>
                <a:solidFill>
                  <a:schemeClr val="accent6"/>
                </a:solidFill>
              </a:defRPr>
            </a:lvl6pPr>
            <a:lvl7pPr indent="-292100" lvl="6" marL="32004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●"/>
              <a:defRPr>
                <a:solidFill>
                  <a:schemeClr val="accent6"/>
                </a:solidFill>
              </a:defRPr>
            </a:lvl7pPr>
            <a:lvl8pPr indent="-292100" lvl="7" marL="36576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○"/>
              <a:defRPr>
                <a:solidFill>
                  <a:schemeClr val="accent6"/>
                </a:solidFill>
              </a:defRPr>
            </a:lvl8pPr>
            <a:lvl9pPr indent="-292100" lvl="8" marL="411480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6"/>
              </a:buClr>
              <a:buSzPts val="1000"/>
              <a:buChar char="■"/>
              <a:defRPr>
                <a:solidFill>
                  <a:schemeClr val="accent6"/>
                </a:solidFill>
              </a:defRPr>
            </a:lvl9pPr>
          </a:lstStyle>
          <a:p/>
        </p:txBody>
      </p:sp>
      <p:sp>
        <p:nvSpPr>
          <p:cNvPr id="707" name="Google Shape;707;p69"/>
          <p:cNvSpPr txBox="1"/>
          <p:nvPr>
            <p:ph idx="19" type="body"/>
          </p:nvPr>
        </p:nvSpPr>
        <p:spPr>
          <a:xfrm>
            <a:off x="3930375" y="4088055"/>
            <a:ext cx="1753800" cy="41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921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●"/>
              <a:defRPr>
                <a:solidFill>
                  <a:schemeClr val="accent6"/>
                </a:solidFill>
              </a:defRPr>
            </a:lvl1pPr>
            <a:lvl2pPr indent="-292100" lvl="1" marL="9144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○"/>
              <a:defRPr>
                <a:solidFill>
                  <a:schemeClr val="accent6"/>
                </a:solidFill>
              </a:defRPr>
            </a:lvl2pPr>
            <a:lvl3pPr indent="-292100" lvl="2" marL="13716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■"/>
              <a:defRPr>
                <a:solidFill>
                  <a:schemeClr val="accent6"/>
                </a:solidFill>
              </a:defRPr>
            </a:lvl3pPr>
            <a:lvl4pPr indent="-292100" lvl="3" marL="18288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●"/>
              <a:defRPr>
                <a:solidFill>
                  <a:schemeClr val="accent6"/>
                </a:solidFill>
              </a:defRPr>
            </a:lvl4pPr>
            <a:lvl5pPr indent="-292100" lvl="4" marL="2286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○"/>
              <a:defRPr>
                <a:solidFill>
                  <a:schemeClr val="accent6"/>
                </a:solidFill>
              </a:defRPr>
            </a:lvl5pPr>
            <a:lvl6pPr indent="-292100" lvl="5" marL="27432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■"/>
              <a:defRPr>
                <a:solidFill>
                  <a:schemeClr val="accent6"/>
                </a:solidFill>
              </a:defRPr>
            </a:lvl6pPr>
            <a:lvl7pPr indent="-292100" lvl="6" marL="32004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●"/>
              <a:defRPr>
                <a:solidFill>
                  <a:schemeClr val="accent6"/>
                </a:solidFill>
              </a:defRPr>
            </a:lvl7pPr>
            <a:lvl8pPr indent="-292100" lvl="7" marL="36576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○"/>
              <a:defRPr>
                <a:solidFill>
                  <a:schemeClr val="accent6"/>
                </a:solidFill>
              </a:defRPr>
            </a:lvl8pPr>
            <a:lvl9pPr indent="-292100" lvl="8" marL="411480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6"/>
              </a:buClr>
              <a:buSzPts val="1000"/>
              <a:buChar char="■"/>
              <a:defRPr>
                <a:solidFill>
                  <a:schemeClr val="accent6"/>
                </a:solidFill>
              </a:defRPr>
            </a:lvl9pPr>
          </a:lstStyle>
          <a:p/>
        </p:txBody>
      </p:sp>
      <p:sp>
        <p:nvSpPr>
          <p:cNvPr id="708" name="Google Shape;708;p69"/>
          <p:cNvSpPr txBox="1"/>
          <p:nvPr>
            <p:ph idx="20" type="body"/>
          </p:nvPr>
        </p:nvSpPr>
        <p:spPr>
          <a:xfrm>
            <a:off x="3930375" y="3509545"/>
            <a:ext cx="1753800" cy="41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921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●"/>
              <a:defRPr>
                <a:solidFill>
                  <a:schemeClr val="accent6"/>
                </a:solidFill>
              </a:defRPr>
            </a:lvl1pPr>
            <a:lvl2pPr indent="-292100" lvl="1" marL="9144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○"/>
              <a:defRPr>
                <a:solidFill>
                  <a:schemeClr val="accent6"/>
                </a:solidFill>
              </a:defRPr>
            </a:lvl2pPr>
            <a:lvl3pPr indent="-292100" lvl="2" marL="13716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■"/>
              <a:defRPr>
                <a:solidFill>
                  <a:schemeClr val="accent6"/>
                </a:solidFill>
              </a:defRPr>
            </a:lvl3pPr>
            <a:lvl4pPr indent="-292100" lvl="3" marL="18288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●"/>
              <a:defRPr>
                <a:solidFill>
                  <a:schemeClr val="accent6"/>
                </a:solidFill>
              </a:defRPr>
            </a:lvl4pPr>
            <a:lvl5pPr indent="-292100" lvl="4" marL="2286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○"/>
              <a:defRPr>
                <a:solidFill>
                  <a:schemeClr val="accent6"/>
                </a:solidFill>
              </a:defRPr>
            </a:lvl5pPr>
            <a:lvl6pPr indent="-292100" lvl="5" marL="27432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■"/>
              <a:defRPr>
                <a:solidFill>
                  <a:schemeClr val="accent6"/>
                </a:solidFill>
              </a:defRPr>
            </a:lvl6pPr>
            <a:lvl7pPr indent="-292100" lvl="6" marL="32004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●"/>
              <a:defRPr>
                <a:solidFill>
                  <a:schemeClr val="accent6"/>
                </a:solidFill>
              </a:defRPr>
            </a:lvl7pPr>
            <a:lvl8pPr indent="-292100" lvl="7" marL="36576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○"/>
              <a:defRPr>
                <a:solidFill>
                  <a:schemeClr val="accent6"/>
                </a:solidFill>
              </a:defRPr>
            </a:lvl8pPr>
            <a:lvl9pPr indent="-292100" lvl="8" marL="411480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6"/>
              </a:buClr>
              <a:buSzPts val="1000"/>
              <a:buChar char="■"/>
              <a:defRPr>
                <a:solidFill>
                  <a:schemeClr val="accent6"/>
                </a:solidFill>
              </a:defRPr>
            </a:lvl9pPr>
          </a:lstStyle>
          <a:p/>
        </p:txBody>
      </p:sp>
      <p:sp>
        <p:nvSpPr>
          <p:cNvPr id="709" name="Google Shape;709;p69"/>
          <p:cNvSpPr txBox="1"/>
          <p:nvPr>
            <p:ph idx="21" type="body"/>
          </p:nvPr>
        </p:nvSpPr>
        <p:spPr>
          <a:xfrm>
            <a:off x="3930375" y="2948735"/>
            <a:ext cx="1753800" cy="41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921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●"/>
              <a:defRPr>
                <a:solidFill>
                  <a:schemeClr val="accent6"/>
                </a:solidFill>
              </a:defRPr>
            </a:lvl1pPr>
            <a:lvl2pPr indent="-292100" lvl="1" marL="9144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○"/>
              <a:defRPr>
                <a:solidFill>
                  <a:schemeClr val="accent6"/>
                </a:solidFill>
              </a:defRPr>
            </a:lvl2pPr>
            <a:lvl3pPr indent="-292100" lvl="2" marL="13716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■"/>
              <a:defRPr>
                <a:solidFill>
                  <a:schemeClr val="accent6"/>
                </a:solidFill>
              </a:defRPr>
            </a:lvl3pPr>
            <a:lvl4pPr indent="-292100" lvl="3" marL="18288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●"/>
              <a:defRPr>
                <a:solidFill>
                  <a:schemeClr val="accent6"/>
                </a:solidFill>
              </a:defRPr>
            </a:lvl4pPr>
            <a:lvl5pPr indent="-292100" lvl="4" marL="2286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○"/>
              <a:defRPr>
                <a:solidFill>
                  <a:schemeClr val="accent6"/>
                </a:solidFill>
              </a:defRPr>
            </a:lvl5pPr>
            <a:lvl6pPr indent="-292100" lvl="5" marL="27432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■"/>
              <a:defRPr>
                <a:solidFill>
                  <a:schemeClr val="accent6"/>
                </a:solidFill>
              </a:defRPr>
            </a:lvl6pPr>
            <a:lvl7pPr indent="-292100" lvl="6" marL="32004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●"/>
              <a:defRPr>
                <a:solidFill>
                  <a:schemeClr val="accent6"/>
                </a:solidFill>
              </a:defRPr>
            </a:lvl7pPr>
            <a:lvl8pPr indent="-292100" lvl="7" marL="36576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○"/>
              <a:defRPr>
                <a:solidFill>
                  <a:schemeClr val="accent6"/>
                </a:solidFill>
              </a:defRPr>
            </a:lvl8pPr>
            <a:lvl9pPr indent="-292100" lvl="8" marL="411480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6"/>
              </a:buClr>
              <a:buSzPts val="1000"/>
              <a:buChar char="■"/>
              <a:defRPr>
                <a:solidFill>
                  <a:schemeClr val="accent6"/>
                </a:solidFill>
              </a:defRPr>
            </a:lvl9pPr>
          </a:lstStyle>
          <a:p/>
        </p:txBody>
      </p:sp>
      <p:sp>
        <p:nvSpPr>
          <p:cNvPr id="710" name="Google Shape;710;p69"/>
          <p:cNvSpPr txBox="1"/>
          <p:nvPr>
            <p:ph idx="22" type="body"/>
          </p:nvPr>
        </p:nvSpPr>
        <p:spPr>
          <a:xfrm>
            <a:off x="2226950" y="4634675"/>
            <a:ext cx="1662000" cy="41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921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●"/>
              <a:defRPr>
                <a:solidFill>
                  <a:schemeClr val="accent6"/>
                </a:solidFill>
              </a:defRPr>
            </a:lvl1pPr>
            <a:lvl2pPr indent="-292100" lvl="1" marL="9144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○"/>
              <a:defRPr>
                <a:solidFill>
                  <a:schemeClr val="accent6"/>
                </a:solidFill>
              </a:defRPr>
            </a:lvl2pPr>
            <a:lvl3pPr indent="-292100" lvl="2" marL="13716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■"/>
              <a:defRPr>
                <a:solidFill>
                  <a:schemeClr val="accent6"/>
                </a:solidFill>
              </a:defRPr>
            </a:lvl3pPr>
            <a:lvl4pPr indent="-292100" lvl="3" marL="18288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●"/>
              <a:defRPr>
                <a:solidFill>
                  <a:schemeClr val="accent6"/>
                </a:solidFill>
              </a:defRPr>
            </a:lvl4pPr>
            <a:lvl5pPr indent="-292100" lvl="4" marL="2286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○"/>
              <a:defRPr>
                <a:solidFill>
                  <a:schemeClr val="accent6"/>
                </a:solidFill>
              </a:defRPr>
            </a:lvl5pPr>
            <a:lvl6pPr indent="-292100" lvl="5" marL="27432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■"/>
              <a:defRPr>
                <a:solidFill>
                  <a:schemeClr val="accent6"/>
                </a:solidFill>
              </a:defRPr>
            </a:lvl6pPr>
            <a:lvl7pPr indent="-292100" lvl="6" marL="32004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●"/>
              <a:defRPr>
                <a:solidFill>
                  <a:schemeClr val="accent6"/>
                </a:solidFill>
              </a:defRPr>
            </a:lvl7pPr>
            <a:lvl8pPr indent="-292100" lvl="7" marL="36576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○"/>
              <a:defRPr>
                <a:solidFill>
                  <a:schemeClr val="accent6"/>
                </a:solidFill>
              </a:defRPr>
            </a:lvl8pPr>
            <a:lvl9pPr indent="-292100" lvl="8" marL="411480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6"/>
              </a:buClr>
              <a:buSzPts val="1000"/>
              <a:buChar char="■"/>
              <a:defRPr>
                <a:solidFill>
                  <a:schemeClr val="accent6"/>
                </a:solidFill>
              </a:defRPr>
            </a:lvl9pPr>
          </a:lstStyle>
          <a:p/>
        </p:txBody>
      </p:sp>
      <p:sp>
        <p:nvSpPr>
          <p:cNvPr id="711" name="Google Shape;711;p69"/>
          <p:cNvSpPr txBox="1"/>
          <p:nvPr>
            <p:ph idx="23" type="body"/>
          </p:nvPr>
        </p:nvSpPr>
        <p:spPr>
          <a:xfrm>
            <a:off x="2226950" y="4088053"/>
            <a:ext cx="1662000" cy="41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921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●"/>
              <a:defRPr>
                <a:solidFill>
                  <a:schemeClr val="accent6"/>
                </a:solidFill>
              </a:defRPr>
            </a:lvl1pPr>
            <a:lvl2pPr indent="-292100" lvl="1" marL="9144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○"/>
              <a:defRPr>
                <a:solidFill>
                  <a:schemeClr val="accent6"/>
                </a:solidFill>
              </a:defRPr>
            </a:lvl2pPr>
            <a:lvl3pPr indent="-292100" lvl="2" marL="13716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■"/>
              <a:defRPr>
                <a:solidFill>
                  <a:schemeClr val="accent6"/>
                </a:solidFill>
              </a:defRPr>
            </a:lvl3pPr>
            <a:lvl4pPr indent="-292100" lvl="3" marL="18288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●"/>
              <a:defRPr>
                <a:solidFill>
                  <a:schemeClr val="accent6"/>
                </a:solidFill>
              </a:defRPr>
            </a:lvl4pPr>
            <a:lvl5pPr indent="-292100" lvl="4" marL="2286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○"/>
              <a:defRPr>
                <a:solidFill>
                  <a:schemeClr val="accent6"/>
                </a:solidFill>
              </a:defRPr>
            </a:lvl5pPr>
            <a:lvl6pPr indent="-292100" lvl="5" marL="27432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■"/>
              <a:defRPr>
                <a:solidFill>
                  <a:schemeClr val="accent6"/>
                </a:solidFill>
              </a:defRPr>
            </a:lvl6pPr>
            <a:lvl7pPr indent="-292100" lvl="6" marL="32004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●"/>
              <a:defRPr>
                <a:solidFill>
                  <a:schemeClr val="accent6"/>
                </a:solidFill>
              </a:defRPr>
            </a:lvl7pPr>
            <a:lvl8pPr indent="-292100" lvl="7" marL="36576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○"/>
              <a:defRPr>
                <a:solidFill>
                  <a:schemeClr val="accent6"/>
                </a:solidFill>
              </a:defRPr>
            </a:lvl8pPr>
            <a:lvl9pPr indent="-292100" lvl="8" marL="411480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6"/>
              </a:buClr>
              <a:buSzPts val="1000"/>
              <a:buChar char="■"/>
              <a:defRPr>
                <a:solidFill>
                  <a:schemeClr val="accent6"/>
                </a:solidFill>
              </a:defRPr>
            </a:lvl9pPr>
          </a:lstStyle>
          <a:p/>
        </p:txBody>
      </p:sp>
      <p:sp>
        <p:nvSpPr>
          <p:cNvPr id="712" name="Google Shape;712;p69"/>
          <p:cNvSpPr txBox="1"/>
          <p:nvPr>
            <p:ph idx="24" type="body"/>
          </p:nvPr>
        </p:nvSpPr>
        <p:spPr>
          <a:xfrm>
            <a:off x="2226950" y="3509544"/>
            <a:ext cx="1662000" cy="41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921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●"/>
              <a:defRPr>
                <a:solidFill>
                  <a:schemeClr val="accent6"/>
                </a:solidFill>
              </a:defRPr>
            </a:lvl1pPr>
            <a:lvl2pPr indent="-292100" lvl="1" marL="9144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○"/>
              <a:defRPr>
                <a:solidFill>
                  <a:schemeClr val="accent6"/>
                </a:solidFill>
              </a:defRPr>
            </a:lvl2pPr>
            <a:lvl3pPr indent="-292100" lvl="2" marL="13716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■"/>
              <a:defRPr>
                <a:solidFill>
                  <a:schemeClr val="accent6"/>
                </a:solidFill>
              </a:defRPr>
            </a:lvl3pPr>
            <a:lvl4pPr indent="-292100" lvl="3" marL="18288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●"/>
              <a:defRPr>
                <a:solidFill>
                  <a:schemeClr val="accent6"/>
                </a:solidFill>
              </a:defRPr>
            </a:lvl4pPr>
            <a:lvl5pPr indent="-292100" lvl="4" marL="2286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○"/>
              <a:defRPr>
                <a:solidFill>
                  <a:schemeClr val="accent6"/>
                </a:solidFill>
              </a:defRPr>
            </a:lvl5pPr>
            <a:lvl6pPr indent="-292100" lvl="5" marL="27432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■"/>
              <a:defRPr>
                <a:solidFill>
                  <a:schemeClr val="accent6"/>
                </a:solidFill>
              </a:defRPr>
            </a:lvl6pPr>
            <a:lvl7pPr indent="-292100" lvl="6" marL="32004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●"/>
              <a:defRPr>
                <a:solidFill>
                  <a:schemeClr val="accent6"/>
                </a:solidFill>
              </a:defRPr>
            </a:lvl7pPr>
            <a:lvl8pPr indent="-292100" lvl="7" marL="36576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○"/>
              <a:defRPr>
                <a:solidFill>
                  <a:schemeClr val="accent6"/>
                </a:solidFill>
              </a:defRPr>
            </a:lvl8pPr>
            <a:lvl9pPr indent="-292100" lvl="8" marL="411480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6"/>
              </a:buClr>
              <a:buSzPts val="1000"/>
              <a:buChar char="■"/>
              <a:defRPr>
                <a:solidFill>
                  <a:schemeClr val="accent6"/>
                </a:solidFill>
              </a:defRPr>
            </a:lvl9pPr>
          </a:lstStyle>
          <a:p/>
        </p:txBody>
      </p:sp>
      <p:sp>
        <p:nvSpPr>
          <p:cNvPr id="713" name="Google Shape;713;p69"/>
          <p:cNvSpPr txBox="1"/>
          <p:nvPr>
            <p:ph idx="25" type="body"/>
          </p:nvPr>
        </p:nvSpPr>
        <p:spPr>
          <a:xfrm>
            <a:off x="2226950" y="2948734"/>
            <a:ext cx="1662000" cy="41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921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●"/>
              <a:defRPr>
                <a:solidFill>
                  <a:schemeClr val="accent6"/>
                </a:solidFill>
              </a:defRPr>
            </a:lvl1pPr>
            <a:lvl2pPr indent="-292100" lvl="1" marL="9144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○"/>
              <a:defRPr>
                <a:solidFill>
                  <a:schemeClr val="accent6"/>
                </a:solidFill>
              </a:defRPr>
            </a:lvl2pPr>
            <a:lvl3pPr indent="-292100" lvl="2" marL="13716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■"/>
              <a:defRPr>
                <a:solidFill>
                  <a:schemeClr val="accent6"/>
                </a:solidFill>
              </a:defRPr>
            </a:lvl3pPr>
            <a:lvl4pPr indent="-292100" lvl="3" marL="18288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●"/>
              <a:defRPr>
                <a:solidFill>
                  <a:schemeClr val="accent6"/>
                </a:solidFill>
              </a:defRPr>
            </a:lvl4pPr>
            <a:lvl5pPr indent="-292100" lvl="4" marL="2286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○"/>
              <a:defRPr>
                <a:solidFill>
                  <a:schemeClr val="accent6"/>
                </a:solidFill>
              </a:defRPr>
            </a:lvl5pPr>
            <a:lvl6pPr indent="-292100" lvl="5" marL="27432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■"/>
              <a:defRPr>
                <a:solidFill>
                  <a:schemeClr val="accent6"/>
                </a:solidFill>
              </a:defRPr>
            </a:lvl6pPr>
            <a:lvl7pPr indent="-292100" lvl="6" marL="32004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●"/>
              <a:defRPr>
                <a:solidFill>
                  <a:schemeClr val="accent6"/>
                </a:solidFill>
              </a:defRPr>
            </a:lvl7pPr>
            <a:lvl8pPr indent="-292100" lvl="7" marL="36576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○"/>
              <a:defRPr>
                <a:solidFill>
                  <a:schemeClr val="accent6"/>
                </a:solidFill>
              </a:defRPr>
            </a:lvl8pPr>
            <a:lvl9pPr indent="-292100" lvl="8" marL="411480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6"/>
              </a:buClr>
              <a:buSzPts val="1000"/>
              <a:buChar char="■"/>
              <a:defRPr>
                <a:solidFill>
                  <a:schemeClr val="accent6"/>
                </a:solidFill>
              </a:defRPr>
            </a:lvl9pPr>
          </a:lstStyle>
          <a:p/>
        </p:txBody>
      </p:sp>
      <p:sp>
        <p:nvSpPr>
          <p:cNvPr id="714" name="Google Shape;714;p69"/>
          <p:cNvSpPr txBox="1"/>
          <p:nvPr>
            <p:ph idx="26" type="body"/>
          </p:nvPr>
        </p:nvSpPr>
        <p:spPr>
          <a:xfrm>
            <a:off x="5843600" y="2388163"/>
            <a:ext cx="2477100" cy="41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921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●"/>
              <a:defRPr>
                <a:solidFill>
                  <a:schemeClr val="accent6"/>
                </a:solidFill>
              </a:defRPr>
            </a:lvl1pPr>
            <a:lvl2pPr indent="-292100" lvl="1" marL="9144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○"/>
              <a:defRPr>
                <a:solidFill>
                  <a:schemeClr val="accent6"/>
                </a:solidFill>
              </a:defRPr>
            </a:lvl2pPr>
            <a:lvl3pPr indent="-292100" lvl="2" marL="13716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■"/>
              <a:defRPr>
                <a:solidFill>
                  <a:schemeClr val="accent6"/>
                </a:solidFill>
              </a:defRPr>
            </a:lvl3pPr>
            <a:lvl4pPr indent="-292100" lvl="3" marL="18288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●"/>
              <a:defRPr>
                <a:solidFill>
                  <a:schemeClr val="accent6"/>
                </a:solidFill>
              </a:defRPr>
            </a:lvl4pPr>
            <a:lvl5pPr indent="-292100" lvl="4" marL="2286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○"/>
              <a:defRPr>
                <a:solidFill>
                  <a:schemeClr val="accent6"/>
                </a:solidFill>
              </a:defRPr>
            </a:lvl5pPr>
            <a:lvl6pPr indent="-292100" lvl="5" marL="27432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■"/>
              <a:defRPr>
                <a:solidFill>
                  <a:schemeClr val="accent6"/>
                </a:solidFill>
              </a:defRPr>
            </a:lvl6pPr>
            <a:lvl7pPr indent="-292100" lvl="6" marL="32004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●"/>
              <a:defRPr>
                <a:solidFill>
                  <a:schemeClr val="accent6"/>
                </a:solidFill>
              </a:defRPr>
            </a:lvl7pPr>
            <a:lvl8pPr indent="-292100" lvl="7" marL="36576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○"/>
              <a:defRPr>
                <a:solidFill>
                  <a:schemeClr val="accent6"/>
                </a:solidFill>
              </a:defRPr>
            </a:lvl8pPr>
            <a:lvl9pPr indent="-292100" lvl="8" marL="411480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6"/>
              </a:buClr>
              <a:buSzPts val="1000"/>
              <a:buChar char="■"/>
              <a:defRPr>
                <a:solidFill>
                  <a:schemeClr val="accent6"/>
                </a:solidFill>
              </a:defRPr>
            </a:lvl9pPr>
          </a:lstStyle>
          <a:p/>
        </p:txBody>
      </p:sp>
      <p:sp>
        <p:nvSpPr>
          <p:cNvPr id="715" name="Google Shape;715;p69"/>
          <p:cNvSpPr txBox="1"/>
          <p:nvPr>
            <p:ph idx="27" type="body"/>
          </p:nvPr>
        </p:nvSpPr>
        <p:spPr>
          <a:xfrm>
            <a:off x="3930375" y="2388175"/>
            <a:ext cx="1753800" cy="41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921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●"/>
              <a:defRPr>
                <a:solidFill>
                  <a:schemeClr val="accent6"/>
                </a:solidFill>
              </a:defRPr>
            </a:lvl1pPr>
            <a:lvl2pPr indent="-292100" lvl="1" marL="9144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○"/>
              <a:defRPr>
                <a:solidFill>
                  <a:schemeClr val="accent6"/>
                </a:solidFill>
              </a:defRPr>
            </a:lvl2pPr>
            <a:lvl3pPr indent="-292100" lvl="2" marL="13716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■"/>
              <a:defRPr>
                <a:solidFill>
                  <a:schemeClr val="accent6"/>
                </a:solidFill>
              </a:defRPr>
            </a:lvl3pPr>
            <a:lvl4pPr indent="-292100" lvl="3" marL="18288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●"/>
              <a:defRPr>
                <a:solidFill>
                  <a:schemeClr val="accent6"/>
                </a:solidFill>
              </a:defRPr>
            </a:lvl4pPr>
            <a:lvl5pPr indent="-292100" lvl="4" marL="2286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○"/>
              <a:defRPr>
                <a:solidFill>
                  <a:schemeClr val="accent6"/>
                </a:solidFill>
              </a:defRPr>
            </a:lvl5pPr>
            <a:lvl6pPr indent="-292100" lvl="5" marL="27432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■"/>
              <a:defRPr>
                <a:solidFill>
                  <a:schemeClr val="accent6"/>
                </a:solidFill>
              </a:defRPr>
            </a:lvl6pPr>
            <a:lvl7pPr indent="-292100" lvl="6" marL="32004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●"/>
              <a:defRPr>
                <a:solidFill>
                  <a:schemeClr val="accent6"/>
                </a:solidFill>
              </a:defRPr>
            </a:lvl7pPr>
            <a:lvl8pPr indent="-292100" lvl="7" marL="36576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○"/>
              <a:defRPr>
                <a:solidFill>
                  <a:schemeClr val="accent6"/>
                </a:solidFill>
              </a:defRPr>
            </a:lvl8pPr>
            <a:lvl9pPr indent="-292100" lvl="8" marL="411480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6"/>
              </a:buClr>
              <a:buSzPts val="1000"/>
              <a:buChar char="■"/>
              <a:defRPr>
                <a:solidFill>
                  <a:schemeClr val="accent6"/>
                </a:solidFill>
              </a:defRPr>
            </a:lvl9pPr>
          </a:lstStyle>
          <a:p/>
        </p:txBody>
      </p:sp>
      <p:sp>
        <p:nvSpPr>
          <p:cNvPr id="716" name="Google Shape;716;p69"/>
          <p:cNvSpPr txBox="1"/>
          <p:nvPr>
            <p:ph idx="28" type="body"/>
          </p:nvPr>
        </p:nvSpPr>
        <p:spPr>
          <a:xfrm>
            <a:off x="2226950" y="2388175"/>
            <a:ext cx="1662000" cy="41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921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●"/>
              <a:defRPr>
                <a:solidFill>
                  <a:schemeClr val="accent6"/>
                </a:solidFill>
              </a:defRPr>
            </a:lvl1pPr>
            <a:lvl2pPr indent="-292100" lvl="1" marL="9144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○"/>
              <a:defRPr>
                <a:solidFill>
                  <a:schemeClr val="accent6"/>
                </a:solidFill>
              </a:defRPr>
            </a:lvl2pPr>
            <a:lvl3pPr indent="-292100" lvl="2" marL="13716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■"/>
              <a:defRPr>
                <a:solidFill>
                  <a:schemeClr val="accent6"/>
                </a:solidFill>
              </a:defRPr>
            </a:lvl3pPr>
            <a:lvl4pPr indent="-292100" lvl="3" marL="18288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●"/>
              <a:defRPr>
                <a:solidFill>
                  <a:schemeClr val="accent6"/>
                </a:solidFill>
              </a:defRPr>
            </a:lvl4pPr>
            <a:lvl5pPr indent="-292100" lvl="4" marL="2286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○"/>
              <a:defRPr>
                <a:solidFill>
                  <a:schemeClr val="accent6"/>
                </a:solidFill>
              </a:defRPr>
            </a:lvl5pPr>
            <a:lvl6pPr indent="-292100" lvl="5" marL="27432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■"/>
              <a:defRPr>
                <a:solidFill>
                  <a:schemeClr val="accent6"/>
                </a:solidFill>
              </a:defRPr>
            </a:lvl6pPr>
            <a:lvl7pPr indent="-292100" lvl="6" marL="32004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●"/>
              <a:defRPr>
                <a:solidFill>
                  <a:schemeClr val="accent6"/>
                </a:solidFill>
              </a:defRPr>
            </a:lvl7pPr>
            <a:lvl8pPr indent="-292100" lvl="7" marL="36576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○"/>
              <a:defRPr>
                <a:solidFill>
                  <a:schemeClr val="accent6"/>
                </a:solidFill>
              </a:defRPr>
            </a:lvl8pPr>
            <a:lvl9pPr indent="-292100" lvl="8" marL="411480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6"/>
              </a:buClr>
              <a:buSzPts val="1000"/>
              <a:buChar char="■"/>
              <a:defRPr>
                <a:solidFill>
                  <a:schemeClr val="accent6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- Alt 20">
  <p:cSld name="CUSTOM_2_1_1">
    <p:bg>
      <p:bgPr>
        <a:solidFill>
          <a:schemeClr val="lt1"/>
        </a:solidFill>
      </p:bgPr>
    </p:bg>
    <p:spTree>
      <p:nvGrpSpPr>
        <p:cNvPr id="717" name="Shape 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" name="Google Shape;718;p70"/>
          <p:cNvSpPr txBox="1"/>
          <p:nvPr>
            <p:ph type="title"/>
          </p:nvPr>
        </p:nvSpPr>
        <p:spPr>
          <a:xfrm>
            <a:off x="5135225" y="2600350"/>
            <a:ext cx="554100" cy="3678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b="1" sz="2200">
                <a:solidFill>
                  <a:schemeClr val="accen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b="1" sz="2200">
                <a:solidFill>
                  <a:schemeClr val="accent2"/>
                </a:solidFill>
                <a:latin typeface="Quantico"/>
                <a:ea typeface="Quantico"/>
                <a:cs typeface="Quantico"/>
                <a:sym typeface="Quantic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b="1" sz="2200">
                <a:solidFill>
                  <a:schemeClr val="accent2"/>
                </a:solidFill>
                <a:latin typeface="Quantico"/>
                <a:ea typeface="Quantico"/>
                <a:cs typeface="Quantico"/>
                <a:sym typeface="Quantic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b="1" sz="2200">
                <a:solidFill>
                  <a:schemeClr val="accent2"/>
                </a:solidFill>
                <a:latin typeface="Quantico"/>
                <a:ea typeface="Quantico"/>
                <a:cs typeface="Quantico"/>
                <a:sym typeface="Quantic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b="1" sz="2200">
                <a:solidFill>
                  <a:schemeClr val="accent2"/>
                </a:solidFill>
                <a:latin typeface="Quantico"/>
                <a:ea typeface="Quantico"/>
                <a:cs typeface="Quantico"/>
                <a:sym typeface="Quantic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b="1" sz="2200">
                <a:solidFill>
                  <a:schemeClr val="accent2"/>
                </a:solidFill>
                <a:latin typeface="Quantico"/>
                <a:ea typeface="Quantico"/>
                <a:cs typeface="Quantico"/>
                <a:sym typeface="Quantic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b="1" sz="2200">
                <a:solidFill>
                  <a:schemeClr val="accent2"/>
                </a:solidFill>
                <a:latin typeface="Quantico"/>
                <a:ea typeface="Quantico"/>
                <a:cs typeface="Quantico"/>
                <a:sym typeface="Quantic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b="1" sz="2200">
                <a:solidFill>
                  <a:schemeClr val="accent2"/>
                </a:solidFill>
                <a:latin typeface="Quantico"/>
                <a:ea typeface="Quantico"/>
                <a:cs typeface="Quantico"/>
                <a:sym typeface="Quantic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b="1" sz="2200">
                <a:solidFill>
                  <a:schemeClr val="accent2"/>
                </a:solidFill>
                <a:latin typeface="Quantico"/>
                <a:ea typeface="Quantico"/>
                <a:cs typeface="Quantico"/>
                <a:sym typeface="Quantico"/>
              </a:defRPr>
            </a:lvl9pPr>
          </a:lstStyle>
          <a:p/>
        </p:txBody>
      </p:sp>
      <p:sp>
        <p:nvSpPr>
          <p:cNvPr id="719" name="Google Shape;719;p70"/>
          <p:cNvSpPr txBox="1"/>
          <p:nvPr>
            <p:ph idx="2" type="title"/>
          </p:nvPr>
        </p:nvSpPr>
        <p:spPr>
          <a:xfrm>
            <a:off x="5135225" y="3562743"/>
            <a:ext cx="554100" cy="3678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b="1" sz="2200">
                <a:solidFill>
                  <a:schemeClr val="accen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b="1" sz="2200">
                <a:solidFill>
                  <a:schemeClr val="accent2"/>
                </a:solidFill>
                <a:latin typeface="Quantico"/>
                <a:ea typeface="Quantico"/>
                <a:cs typeface="Quantico"/>
                <a:sym typeface="Quantic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b="1" sz="2200">
                <a:solidFill>
                  <a:schemeClr val="accent2"/>
                </a:solidFill>
                <a:latin typeface="Quantico"/>
                <a:ea typeface="Quantico"/>
                <a:cs typeface="Quantico"/>
                <a:sym typeface="Quantic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b="1" sz="2200">
                <a:solidFill>
                  <a:schemeClr val="accent2"/>
                </a:solidFill>
                <a:latin typeface="Quantico"/>
                <a:ea typeface="Quantico"/>
                <a:cs typeface="Quantico"/>
                <a:sym typeface="Quantic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b="1" sz="2200">
                <a:solidFill>
                  <a:schemeClr val="accent2"/>
                </a:solidFill>
                <a:latin typeface="Quantico"/>
                <a:ea typeface="Quantico"/>
                <a:cs typeface="Quantico"/>
                <a:sym typeface="Quantic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b="1" sz="2200">
                <a:solidFill>
                  <a:schemeClr val="accent2"/>
                </a:solidFill>
                <a:latin typeface="Quantico"/>
                <a:ea typeface="Quantico"/>
                <a:cs typeface="Quantico"/>
                <a:sym typeface="Quantic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b="1" sz="2200">
                <a:solidFill>
                  <a:schemeClr val="accent2"/>
                </a:solidFill>
                <a:latin typeface="Quantico"/>
                <a:ea typeface="Quantico"/>
                <a:cs typeface="Quantico"/>
                <a:sym typeface="Quantic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b="1" sz="2200">
                <a:solidFill>
                  <a:schemeClr val="accent2"/>
                </a:solidFill>
                <a:latin typeface="Quantico"/>
                <a:ea typeface="Quantico"/>
                <a:cs typeface="Quantico"/>
                <a:sym typeface="Quantic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b="1" sz="2200">
                <a:solidFill>
                  <a:schemeClr val="accent2"/>
                </a:solidFill>
                <a:latin typeface="Quantico"/>
                <a:ea typeface="Quantico"/>
                <a:cs typeface="Quantico"/>
                <a:sym typeface="Quantico"/>
              </a:defRPr>
            </a:lvl9pPr>
          </a:lstStyle>
          <a:p/>
        </p:txBody>
      </p:sp>
      <p:sp>
        <p:nvSpPr>
          <p:cNvPr id="720" name="Google Shape;720;p70"/>
          <p:cNvSpPr txBox="1"/>
          <p:nvPr>
            <p:ph idx="3" type="title"/>
          </p:nvPr>
        </p:nvSpPr>
        <p:spPr>
          <a:xfrm>
            <a:off x="5135225" y="4500074"/>
            <a:ext cx="554100" cy="3678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b="1" sz="2200">
                <a:solidFill>
                  <a:schemeClr val="accen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b="1" sz="2200">
                <a:solidFill>
                  <a:schemeClr val="accent2"/>
                </a:solidFill>
                <a:latin typeface="Quantico"/>
                <a:ea typeface="Quantico"/>
                <a:cs typeface="Quantico"/>
                <a:sym typeface="Quantic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b="1" sz="2200">
                <a:solidFill>
                  <a:schemeClr val="accent2"/>
                </a:solidFill>
                <a:latin typeface="Quantico"/>
                <a:ea typeface="Quantico"/>
                <a:cs typeface="Quantico"/>
                <a:sym typeface="Quantic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b="1" sz="2200">
                <a:solidFill>
                  <a:schemeClr val="accent2"/>
                </a:solidFill>
                <a:latin typeface="Quantico"/>
                <a:ea typeface="Quantico"/>
                <a:cs typeface="Quantico"/>
                <a:sym typeface="Quantic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b="1" sz="2200">
                <a:solidFill>
                  <a:schemeClr val="accent2"/>
                </a:solidFill>
                <a:latin typeface="Quantico"/>
                <a:ea typeface="Quantico"/>
                <a:cs typeface="Quantico"/>
                <a:sym typeface="Quantic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b="1" sz="2200">
                <a:solidFill>
                  <a:schemeClr val="accent2"/>
                </a:solidFill>
                <a:latin typeface="Quantico"/>
                <a:ea typeface="Quantico"/>
                <a:cs typeface="Quantico"/>
                <a:sym typeface="Quantic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b="1" sz="2200">
                <a:solidFill>
                  <a:schemeClr val="accent2"/>
                </a:solidFill>
                <a:latin typeface="Quantico"/>
                <a:ea typeface="Quantico"/>
                <a:cs typeface="Quantico"/>
                <a:sym typeface="Quantic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b="1" sz="2200">
                <a:solidFill>
                  <a:schemeClr val="accent2"/>
                </a:solidFill>
                <a:latin typeface="Quantico"/>
                <a:ea typeface="Quantico"/>
                <a:cs typeface="Quantico"/>
                <a:sym typeface="Quantic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b="1" sz="2200">
                <a:solidFill>
                  <a:schemeClr val="accent2"/>
                </a:solidFill>
                <a:latin typeface="Quantico"/>
                <a:ea typeface="Quantico"/>
                <a:cs typeface="Quantico"/>
                <a:sym typeface="Quantico"/>
              </a:defRPr>
            </a:lvl9pPr>
          </a:lstStyle>
          <a:p/>
        </p:txBody>
      </p:sp>
      <p:sp>
        <p:nvSpPr>
          <p:cNvPr id="721" name="Google Shape;721;p70"/>
          <p:cNvSpPr txBox="1"/>
          <p:nvPr>
            <p:ph idx="4" type="title"/>
          </p:nvPr>
        </p:nvSpPr>
        <p:spPr>
          <a:xfrm>
            <a:off x="439550" y="765750"/>
            <a:ext cx="5045700" cy="10398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2400">
                <a:solidFill>
                  <a:schemeClr val="accent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24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24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24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24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24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24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24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24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9pPr>
          </a:lstStyle>
          <a:p/>
        </p:txBody>
      </p:sp>
      <p:sp>
        <p:nvSpPr>
          <p:cNvPr id="722" name="Google Shape;722;p70"/>
          <p:cNvSpPr txBox="1"/>
          <p:nvPr>
            <p:ph idx="1" type="subTitle"/>
          </p:nvPr>
        </p:nvSpPr>
        <p:spPr>
          <a:xfrm>
            <a:off x="446900" y="397650"/>
            <a:ext cx="5344500" cy="3099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700"/>
              <a:buFont typeface="Lato"/>
              <a:buNone/>
              <a:defRPr sz="1600">
                <a:solidFill>
                  <a:schemeClr val="accent6"/>
                </a:solidFill>
              </a:defRPr>
            </a:lvl1pPr>
            <a:lvl2pPr lvl="1"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700"/>
              <a:buFont typeface="Lato"/>
              <a:buNone/>
              <a:defRPr sz="1600">
                <a:solidFill>
                  <a:schemeClr val="accent6"/>
                </a:solidFill>
              </a:defRPr>
            </a:lvl2pPr>
            <a:lvl3pPr lvl="2"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700"/>
              <a:buFont typeface="Lato"/>
              <a:buNone/>
              <a:defRPr sz="1600">
                <a:solidFill>
                  <a:schemeClr val="accent6"/>
                </a:solidFill>
              </a:defRPr>
            </a:lvl3pPr>
            <a:lvl4pPr lvl="3"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700"/>
              <a:buFont typeface="Lato"/>
              <a:buNone/>
              <a:defRPr sz="1600">
                <a:solidFill>
                  <a:schemeClr val="accent6"/>
                </a:solidFill>
              </a:defRPr>
            </a:lvl4pPr>
            <a:lvl5pPr lvl="4"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700"/>
              <a:buFont typeface="Lato"/>
              <a:buNone/>
              <a:defRPr sz="1600">
                <a:solidFill>
                  <a:schemeClr val="accent6"/>
                </a:solidFill>
              </a:defRPr>
            </a:lvl5pPr>
            <a:lvl6pPr lvl="5"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700"/>
              <a:buFont typeface="Lato"/>
              <a:buNone/>
              <a:defRPr sz="1600">
                <a:solidFill>
                  <a:schemeClr val="accent6"/>
                </a:solidFill>
              </a:defRPr>
            </a:lvl6pPr>
            <a:lvl7pPr lvl="6"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700"/>
              <a:buFont typeface="Lato"/>
              <a:buNone/>
              <a:defRPr sz="1600">
                <a:solidFill>
                  <a:schemeClr val="accent6"/>
                </a:solidFill>
              </a:defRPr>
            </a:lvl7pPr>
            <a:lvl8pPr lvl="7"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700"/>
              <a:buFont typeface="Lato"/>
              <a:buNone/>
              <a:defRPr sz="1600">
                <a:solidFill>
                  <a:schemeClr val="accent6"/>
                </a:solidFill>
              </a:defRPr>
            </a:lvl8pPr>
            <a:lvl9pPr lvl="8">
              <a:spcBef>
                <a:spcPts val="1000"/>
              </a:spcBef>
              <a:spcAft>
                <a:spcPts val="1000"/>
              </a:spcAft>
              <a:buClr>
                <a:schemeClr val="accent6"/>
              </a:buClr>
              <a:buSzPts val="1700"/>
              <a:buFont typeface="Lato"/>
              <a:buNone/>
              <a:defRPr sz="1600">
                <a:solidFill>
                  <a:schemeClr val="accent6"/>
                </a:solidFill>
              </a:defRPr>
            </a:lvl9pPr>
          </a:lstStyle>
          <a:p/>
        </p:txBody>
      </p:sp>
      <p:sp>
        <p:nvSpPr>
          <p:cNvPr id="723" name="Google Shape;723;p70"/>
          <p:cNvSpPr txBox="1"/>
          <p:nvPr>
            <p:ph idx="5" type="body"/>
          </p:nvPr>
        </p:nvSpPr>
        <p:spPr>
          <a:xfrm>
            <a:off x="5761162" y="2472057"/>
            <a:ext cx="2955900" cy="518400"/>
          </a:xfrm>
          <a:prstGeom prst="rect">
            <a:avLst/>
          </a:prstGeom>
        </p:spPr>
        <p:txBody>
          <a:bodyPr anchorCtr="0" anchor="ctr" bIns="0" lIns="0" spcFirstLastPara="1" rIns="91425" wrap="square" tIns="0">
            <a:noAutofit/>
          </a:bodyPr>
          <a:lstStyle>
            <a:lvl1pPr indent="-2921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●"/>
              <a:defRPr>
                <a:solidFill>
                  <a:schemeClr val="accent6"/>
                </a:solidFill>
              </a:defRPr>
            </a:lvl1pPr>
            <a:lvl2pPr indent="-292100" lvl="1" marL="9144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○"/>
              <a:defRPr>
                <a:solidFill>
                  <a:schemeClr val="accent6"/>
                </a:solidFill>
              </a:defRPr>
            </a:lvl2pPr>
            <a:lvl3pPr indent="-292100" lvl="2" marL="13716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■"/>
              <a:defRPr>
                <a:solidFill>
                  <a:schemeClr val="accent6"/>
                </a:solidFill>
              </a:defRPr>
            </a:lvl3pPr>
            <a:lvl4pPr indent="-292100" lvl="3" marL="18288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●"/>
              <a:defRPr>
                <a:solidFill>
                  <a:schemeClr val="accent6"/>
                </a:solidFill>
              </a:defRPr>
            </a:lvl4pPr>
            <a:lvl5pPr indent="-292100" lvl="4" marL="2286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○"/>
              <a:defRPr>
                <a:solidFill>
                  <a:schemeClr val="accent6"/>
                </a:solidFill>
              </a:defRPr>
            </a:lvl5pPr>
            <a:lvl6pPr indent="-292100" lvl="5" marL="27432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■"/>
              <a:defRPr>
                <a:solidFill>
                  <a:schemeClr val="accent6"/>
                </a:solidFill>
              </a:defRPr>
            </a:lvl6pPr>
            <a:lvl7pPr indent="-292100" lvl="6" marL="32004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●"/>
              <a:defRPr>
                <a:solidFill>
                  <a:schemeClr val="accent6"/>
                </a:solidFill>
              </a:defRPr>
            </a:lvl7pPr>
            <a:lvl8pPr indent="-292100" lvl="7" marL="36576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○"/>
              <a:defRPr>
                <a:solidFill>
                  <a:schemeClr val="accent6"/>
                </a:solidFill>
              </a:defRPr>
            </a:lvl8pPr>
            <a:lvl9pPr indent="-292100" lvl="8" marL="411480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6"/>
              </a:buClr>
              <a:buSzPts val="1000"/>
              <a:buChar char="■"/>
              <a:defRPr>
                <a:solidFill>
                  <a:schemeClr val="accent6"/>
                </a:solidFill>
              </a:defRPr>
            </a:lvl9pPr>
          </a:lstStyle>
          <a:p/>
        </p:txBody>
      </p:sp>
      <p:sp>
        <p:nvSpPr>
          <p:cNvPr id="724" name="Google Shape;724;p70"/>
          <p:cNvSpPr txBox="1"/>
          <p:nvPr>
            <p:ph idx="6" type="body"/>
          </p:nvPr>
        </p:nvSpPr>
        <p:spPr>
          <a:xfrm>
            <a:off x="5761162" y="3436244"/>
            <a:ext cx="2955900" cy="518400"/>
          </a:xfrm>
          <a:prstGeom prst="rect">
            <a:avLst/>
          </a:prstGeom>
        </p:spPr>
        <p:txBody>
          <a:bodyPr anchorCtr="0" anchor="ctr" bIns="0" lIns="0" spcFirstLastPara="1" rIns="91425" wrap="square" tIns="0">
            <a:noAutofit/>
          </a:bodyPr>
          <a:lstStyle>
            <a:lvl1pPr indent="-2921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●"/>
              <a:defRPr>
                <a:solidFill>
                  <a:schemeClr val="accent6"/>
                </a:solidFill>
              </a:defRPr>
            </a:lvl1pPr>
            <a:lvl2pPr indent="-292100" lvl="1" marL="9144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○"/>
              <a:defRPr>
                <a:solidFill>
                  <a:schemeClr val="accent6"/>
                </a:solidFill>
              </a:defRPr>
            </a:lvl2pPr>
            <a:lvl3pPr indent="-292100" lvl="2" marL="13716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■"/>
              <a:defRPr>
                <a:solidFill>
                  <a:schemeClr val="accent6"/>
                </a:solidFill>
              </a:defRPr>
            </a:lvl3pPr>
            <a:lvl4pPr indent="-292100" lvl="3" marL="18288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●"/>
              <a:defRPr>
                <a:solidFill>
                  <a:schemeClr val="accent6"/>
                </a:solidFill>
              </a:defRPr>
            </a:lvl4pPr>
            <a:lvl5pPr indent="-292100" lvl="4" marL="2286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○"/>
              <a:defRPr>
                <a:solidFill>
                  <a:schemeClr val="accent6"/>
                </a:solidFill>
              </a:defRPr>
            </a:lvl5pPr>
            <a:lvl6pPr indent="-292100" lvl="5" marL="27432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■"/>
              <a:defRPr>
                <a:solidFill>
                  <a:schemeClr val="accent6"/>
                </a:solidFill>
              </a:defRPr>
            </a:lvl6pPr>
            <a:lvl7pPr indent="-292100" lvl="6" marL="32004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●"/>
              <a:defRPr>
                <a:solidFill>
                  <a:schemeClr val="accent6"/>
                </a:solidFill>
              </a:defRPr>
            </a:lvl7pPr>
            <a:lvl8pPr indent="-292100" lvl="7" marL="36576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○"/>
              <a:defRPr>
                <a:solidFill>
                  <a:schemeClr val="accent6"/>
                </a:solidFill>
              </a:defRPr>
            </a:lvl8pPr>
            <a:lvl9pPr indent="-292100" lvl="8" marL="411480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6"/>
              </a:buClr>
              <a:buSzPts val="1000"/>
              <a:buChar char="■"/>
              <a:defRPr>
                <a:solidFill>
                  <a:schemeClr val="accent6"/>
                </a:solidFill>
              </a:defRPr>
            </a:lvl9pPr>
          </a:lstStyle>
          <a:p/>
        </p:txBody>
      </p:sp>
      <p:sp>
        <p:nvSpPr>
          <p:cNvPr id="725" name="Google Shape;725;p70"/>
          <p:cNvSpPr txBox="1"/>
          <p:nvPr>
            <p:ph idx="7" type="body"/>
          </p:nvPr>
        </p:nvSpPr>
        <p:spPr>
          <a:xfrm>
            <a:off x="5761162" y="4399826"/>
            <a:ext cx="2955900" cy="518400"/>
          </a:xfrm>
          <a:prstGeom prst="rect">
            <a:avLst/>
          </a:prstGeom>
        </p:spPr>
        <p:txBody>
          <a:bodyPr anchorCtr="0" anchor="ctr" bIns="0" lIns="0" spcFirstLastPara="1" rIns="91425" wrap="square" tIns="0">
            <a:noAutofit/>
          </a:bodyPr>
          <a:lstStyle>
            <a:lvl1pPr indent="-2921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●"/>
              <a:defRPr>
                <a:solidFill>
                  <a:schemeClr val="accent6"/>
                </a:solidFill>
              </a:defRPr>
            </a:lvl1pPr>
            <a:lvl2pPr indent="-292100" lvl="1" marL="9144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○"/>
              <a:defRPr>
                <a:solidFill>
                  <a:schemeClr val="accent6"/>
                </a:solidFill>
              </a:defRPr>
            </a:lvl2pPr>
            <a:lvl3pPr indent="-292100" lvl="2" marL="13716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■"/>
              <a:defRPr>
                <a:solidFill>
                  <a:schemeClr val="accent6"/>
                </a:solidFill>
              </a:defRPr>
            </a:lvl3pPr>
            <a:lvl4pPr indent="-292100" lvl="3" marL="18288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●"/>
              <a:defRPr>
                <a:solidFill>
                  <a:schemeClr val="accent6"/>
                </a:solidFill>
              </a:defRPr>
            </a:lvl4pPr>
            <a:lvl5pPr indent="-292100" lvl="4" marL="2286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○"/>
              <a:defRPr>
                <a:solidFill>
                  <a:schemeClr val="accent6"/>
                </a:solidFill>
              </a:defRPr>
            </a:lvl5pPr>
            <a:lvl6pPr indent="-292100" lvl="5" marL="27432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■"/>
              <a:defRPr>
                <a:solidFill>
                  <a:schemeClr val="accent6"/>
                </a:solidFill>
              </a:defRPr>
            </a:lvl6pPr>
            <a:lvl7pPr indent="-292100" lvl="6" marL="32004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●"/>
              <a:defRPr>
                <a:solidFill>
                  <a:schemeClr val="accent6"/>
                </a:solidFill>
              </a:defRPr>
            </a:lvl7pPr>
            <a:lvl8pPr indent="-292100" lvl="7" marL="36576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○"/>
              <a:defRPr>
                <a:solidFill>
                  <a:schemeClr val="accent6"/>
                </a:solidFill>
              </a:defRPr>
            </a:lvl8pPr>
            <a:lvl9pPr indent="-292100" lvl="8" marL="411480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6"/>
              </a:buClr>
              <a:buSzPts val="1000"/>
              <a:buChar char="■"/>
              <a:defRPr>
                <a:solidFill>
                  <a:schemeClr val="accent6"/>
                </a:solidFill>
              </a:defRPr>
            </a:lvl9pPr>
          </a:lstStyle>
          <a:p/>
        </p:txBody>
      </p:sp>
      <p:sp>
        <p:nvSpPr>
          <p:cNvPr id="726" name="Google Shape;726;p70"/>
          <p:cNvSpPr txBox="1"/>
          <p:nvPr>
            <p:ph idx="8" type="body"/>
          </p:nvPr>
        </p:nvSpPr>
        <p:spPr>
          <a:xfrm>
            <a:off x="706399" y="2753996"/>
            <a:ext cx="3288300" cy="1731000"/>
          </a:xfrm>
          <a:prstGeom prst="rect">
            <a:avLst/>
          </a:prstGeom>
        </p:spPr>
        <p:txBody>
          <a:bodyPr anchorCtr="0" anchor="ctr" bIns="0" lIns="0" spcFirstLastPara="1" rIns="91425" wrap="square" tIns="0">
            <a:noAutofit/>
          </a:bodyPr>
          <a:lstStyle>
            <a:lvl1pPr indent="-3302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Char char="●"/>
              <a:defRPr sz="1600">
                <a:solidFill>
                  <a:schemeClr val="accent6"/>
                </a:solidFill>
              </a:defRPr>
            </a:lvl1pPr>
            <a:lvl2pPr indent="-330200" lvl="1" marL="9144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600"/>
              <a:buChar char="○"/>
              <a:defRPr sz="1600">
                <a:solidFill>
                  <a:schemeClr val="accent6"/>
                </a:solidFill>
              </a:defRPr>
            </a:lvl2pPr>
            <a:lvl3pPr indent="-330200" lvl="2" marL="13716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600"/>
              <a:buChar char="■"/>
              <a:defRPr sz="1600">
                <a:solidFill>
                  <a:schemeClr val="accent6"/>
                </a:solidFill>
              </a:defRPr>
            </a:lvl3pPr>
            <a:lvl4pPr indent="-330200" lvl="3" marL="18288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600"/>
              <a:buChar char="●"/>
              <a:defRPr sz="1600">
                <a:solidFill>
                  <a:schemeClr val="accent6"/>
                </a:solidFill>
              </a:defRPr>
            </a:lvl4pPr>
            <a:lvl5pPr indent="-330200" lvl="4" marL="22860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600"/>
              <a:buChar char="○"/>
              <a:defRPr sz="1600">
                <a:solidFill>
                  <a:schemeClr val="accent6"/>
                </a:solidFill>
              </a:defRPr>
            </a:lvl5pPr>
            <a:lvl6pPr indent="-330200" lvl="5" marL="27432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600"/>
              <a:buChar char="■"/>
              <a:defRPr sz="1600">
                <a:solidFill>
                  <a:schemeClr val="accent6"/>
                </a:solidFill>
              </a:defRPr>
            </a:lvl6pPr>
            <a:lvl7pPr indent="-330200" lvl="6" marL="32004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600"/>
              <a:buChar char="●"/>
              <a:defRPr sz="1600">
                <a:solidFill>
                  <a:schemeClr val="accent6"/>
                </a:solidFill>
              </a:defRPr>
            </a:lvl7pPr>
            <a:lvl8pPr indent="-330200" lvl="7" marL="36576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600"/>
              <a:buChar char="○"/>
              <a:defRPr sz="1600">
                <a:solidFill>
                  <a:schemeClr val="accent6"/>
                </a:solidFill>
              </a:defRPr>
            </a:lvl8pPr>
            <a:lvl9pPr indent="-330200" lvl="8" marL="411480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accent6"/>
              </a:buClr>
              <a:buSzPts val="1600"/>
              <a:buChar char="■"/>
              <a:defRPr sz="1600">
                <a:solidFill>
                  <a:schemeClr val="accent6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>
  <p:cSld name="CUSTOM_2">
    <p:bg>
      <p:bgPr>
        <a:solidFill>
          <a:schemeClr val="lt1"/>
        </a:solidFill>
      </p:bgPr>
    </p:bg>
    <p:spTree>
      <p:nvGrpSpPr>
        <p:cNvPr id="727" name="Shape 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" name="Google Shape;728;p71"/>
          <p:cNvSpPr/>
          <p:nvPr/>
        </p:nvSpPr>
        <p:spPr>
          <a:xfrm>
            <a:off x="0" y="1088675"/>
            <a:ext cx="3627900" cy="4054800"/>
          </a:xfrm>
          <a:prstGeom prst="snip1Rect">
            <a:avLst>
              <a:gd fmla="val 10918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Quantico"/>
              <a:ea typeface="Quantico"/>
              <a:cs typeface="Quantico"/>
              <a:sym typeface="Quantico"/>
            </a:endParaRPr>
          </a:p>
        </p:txBody>
      </p:sp>
      <p:sp>
        <p:nvSpPr>
          <p:cNvPr id="729" name="Google Shape;729;p71"/>
          <p:cNvSpPr txBox="1"/>
          <p:nvPr>
            <p:ph type="title"/>
          </p:nvPr>
        </p:nvSpPr>
        <p:spPr>
          <a:xfrm>
            <a:off x="446100" y="396225"/>
            <a:ext cx="5101800" cy="8532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2400">
                <a:solidFill>
                  <a:schemeClr val="accent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24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24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24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24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24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24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24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24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9pPr>
          </a:lstStyle>
          <a:p/>
        </p:txBody>
      </p:sp>
      <p:sp>
        <p:nvSpPr>
          <p:cNvPr id="730" name="Google Shape;730;p71"/>
          <p:cNvSpPr txBox="1"/>
          <p:nvPr>
            <p:ph idx="1" type="body"/>
          </p:nvPr>
        </p:nvSpPr>
        <p:spPr>
          <a:xfrm>
            <a:off x="3869875" y="1390269"/>
            <a:ext cx="3173400" cy="3421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●"/>
              <a:defRPr>
                <a:solidFill>
                  <a:schemeClr val="accent6"/>
                </a:solidFill>
              </a:defRPr>
            </a:lvl1pPr>
            <a:lvl2pPr indent="-292100" lvl="1" marL="914400"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○"/>
              <a:defRPr>
                <a:solidFill>
                  <a:schemeClr val="accent6"/>
                </a:solidFill>
              </a:defRPr>
            </a:lvl2pPr>
            <a:lvl3pPr indent="-292100" lvl="2" marL="1371600"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■"/>
              <a:defRPr>
                <a:solidFill>
                  <a:schemeClr val="accent6"/>
                </a:solidFill>
              </a:defRPr>
            </a:lvl3pPr>
            <a:lvl4pPr indent="-292100" lvl="3" marL="1828800"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●"/>
              <a:defRPr>
                <a:solidFill>
                  <a:schemeClr val="accent6"/>
                </a:solidFill>
              </a:defRPr>
            </a:lvl4pPr>
            <a:lvl5pPr indent="-292100" lvl="4" marL="2286000"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○"/>
              <a:defRPr>
                <a:solidFill>
                  <a:schemeClr val="accent6"/>
                </a:solidFill>
              </a:defRPr>
            </a:lvl5pPr>
            <a:lvl6pPr indent="-292100" lvl="5" marL="2743200"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■"/>
              <a:defRPr>
                <a:solidFill>
                  <a:schemeClr val="accent6"/>
                </a:solidFill>
              </a:defRPr>
            </a:lvl6pPr>
            <a:lvl7pPr indent="-292100" lvl="6" marL="3200400"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●"/>
              <a:defRPr>
                <a:solidFill>
                  <a:schemeClr val="accent6"/>
                </a:solidFill>
              </a:defRPr>
            </a:lvl7pPr>
            <a:lvl8pPr indent="-292100" lvl="7" marL="3657600"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○"/>
              <a:defRPr>
                <a:solidFill>
                  <a:schemeClr val="accent6"/>
                </a:solidFill>
              </a:defRPr>
            </a:lvl8pPr>
            <a:lvl9pPr indent="-292100" lvl="8" marL="4114800">
              <a:spcBef>
                <a:spcPts val="1000"/>
              </a:spcBef>
              <a:spcAft>
                <a:spcPts val="1000"/>
              </a:spcAft>
              <a:buClr>
                <a:schemeClr val="accent6"/>
              </a:buClr>
              <a:buSzPts val="1000"/>
              <a:buChar char="■"/>
              <a:defRPr>
                <a:solidFill>
                  <a:schemeClr val="accent6"/>
                </a:solidFill>
              </a:defRPr>
            </a:lvl9pPr>
          </a:lstStyle>
          <a:p/>
        </p:txBody>
      </p:sp>
      <p:sp>
        <p:nvSpPr>
          <p:cNvPr id="731" name="Google Shape;731;p71"/>
          <p:cNvSpPr txBox="1"/>
          <p:nvPr>
            <p:ph idx="2" type="body"/>
          </p:nvPr>
        </p:nvSpPr>
        <p:spPr>
          <a:xfrm>
            <a:off x="474675" y="1390150"/>
            <a:ext cx="2571300" cy="3421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●"/>
              <a:defRPr>
                <a:solidFill>
                  <a:schemeClr val="accent6"/>
                </a:solidFill>
              </a:defRPr>
            </a:lvl1pPr>
            <a:lvl2pPr indent="-292100" lvl="1" marL="914400"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○"/>
              <a:defRPr>
                <a:solidFill>
                  <a:schemeClr val="accent6"/>
                </a:solidFill>
              </a:defRPr>
            </a:lvl2pPr>
            <a:lvl3pPr indent="-292100" lvl="2" marL="1371600"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■"/>
              <a:defRPr>
                <a:solidFill>
                  <a:schemeClr val="accent6"/>
                </a:solidFill>
              </a:defRPr>
            </a:lvl3pPr>
            <a:lvl4pPr indent="-292100" lvl="3" marL="1828800"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●"/>
              <a:defRPr>
                <a:solidFill>
                  <a:schemeClr val="accent6"/>
                </a:solidFill>
              </a:defRPr>
            </a:lvl4pPr>
            <a:lvl5pPr indent="-292100" lvl="4" marL="2286000"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○"/>
              <a:defRPr>
                <a:solidFill>
                  <a:schemeClr val="accent6"/>
                </a:solidFill>
              </a:defRPr>
            </a:lvl5pPr>
            <a:lvl6pPr indent="-292100" lvl="5" marL="2743200"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■"/>
              <a:defRPr>
                <a:solidFill>
                  <a:schemeClr val="accent6"/>
                </a:solidFill>
              </a:defRPr>
            </a:lvl6pPr>
            <a:lvl7pPr indent="-292100" lvl="6" marL="3200400"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●"/>
              <a:defRPr>
                <a:solidFill>
                  <a:schemeClr val="accent6"/>
                </a:solidFill>
              </a:defRPr>
            </a:lvl7pPr>
            <a:lvl8pPr indent="-292100" lvl="7" marL="3657600"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○"/>
              <a:defRPr>
                <a:solidFill>
                  <a:schemeClr val="accent6"/>
                </a:solidFill>
              </a:defRPr>
            </a:lvl8pPr>
            <a:lvl9pPr indent="-292100" lvl="8" marL="4114800">
              <a:spcBef>
                <a:spcPts val="1000"/>
              </a:spcBef>
              <a:spcAft>
                <a:spcPts val="1000"/>
              </a:spcAft>
              <a:buClr>
                <a:schemeClr val="accent6"/>
              </a:buClr>
              <a:buSzPts val="1000"/>
              <a:buChar char="■"/>
              <a:defRPr>
                <a:solidFill>
                  <a:schemeClr val="accent6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- Alt 6">
  <p:cSld name="BLANK_1_1_1_1_1_1_2">
    <p:bg>
      <p:bgPr>
        <a:solidFill>
          <a:schemeClr val="accent2"/>
        </a:solidFill>
      </p:bgPr>
    </p:bg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8"/>
          <p:cNvSpPr/>
          <p:nvPr/>
        </p:nvSpPr>
        <p:spPr>
          <a:xfrm>
            <a:off x="99900" y="99900"/>
            <a:ext cx="8944200" cy="4936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Quantico"/>
              <a:ea typeface="Quantico"/>
              <a:cs typeface="Quantico"/>
              <a:sym typeface="Quantico"/>
            </a:endParaRPr>
          </a:p>
        </p:txBody>
      </p:sp>
      <p:sp>
        <p:nvSpPr>
          <p:cNvPr id="67" name="Google Shape;67;p8"/>
          <p:cNvSpPr/>
          <p:nvPr/>
        </p:nvSpPr>
        <p:spPr>
          <a:xfrm>
            <a:off x="252300" y="252300"/>
            <a:ext cx="8639400" cy="4631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Quantico"/>
              <a:ea typeface="Quantico"/>
              <a:cs typeface="Quantico"/>
              <a:sym typeface="Quantico"/>
            </a:endParaRPr>
          </a:p>
        </p:txBody>
      </p:sp>
      <p:sp>
        <p:nvSpPr>
          <p:cNvPr id="68" name="Google Shape;68;p8"/>
          <p:cNvSpPr/>
          <p:nvPr/>
        </p:nvSpPr>
        <p:spPr>
          <a:xfrm>
            <a:off x="404700" y="404700"/>
            <a:ext cx="8334600" cy="43269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Quantico"/>
              <a:ea typeface="Quantico"/>
              <a:cs typeface="Quantico"/>
              <a:sym typeface="Quantico"/>
            </a:endParaRPr>
          </a:p>
        </p:txBody>
      </p:sp>
      <p:sp>
        <p:nvSpPr>
          <p:cNvPr id="69" name="Google Shape;69;p8"/>
          <p:cNvSpPr/>
          <p:nvPr/>
        </p:nvSpPr>
        <p:spPr>
          <a:xfrm>
            <a:off x="557100" y="560700"/>
            <a:ext cx="8029800" cy="4022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Quantico"/>
              <a:ea typeface="Quantico"/>
              <a:cs typeface="Quantico"/>
              <a:sym typeface="Quantico"/>
            </a:endParaRPr>
          </a:p>
        </p:txBody>
      </p:sp>
      <p:sp>
        <p:nvSpPr>
          <p:cNvPr id="70" name="Google Shape;70;p8"/>
          <p:cNvSpPr txBox="1"/>
          <p:nvPr>
            <p:ph type="title"/>
          </p:nvPr>
        </p:nvSpPr>
        <p:spPr>
          <a:xfrm>
            <a:off x="910650" y="1462775"/>
            <a:ext cx="7349400" cy="25134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1200" u="sng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1200" u="sng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1200" u="sng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1200" u="sng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1200" u="sng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1200" u="sng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1200" u="sng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1200" u="sng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9pPr>
          </a:lstStyle>
          <a:p/>
        </p:txBody>
      </p:sp>
      <p:sp>
        <p:nvSpPr>
          <p:cNvPr id="71" name="Google Shape;71;p8"/>
          <p:cNvSpPr txBox="1"/>
          <p:nvPr>
            <p:ph idx="1" type="subTitle"/>
          </p:nvPr>
        </p:nvSpPr>
        <p:spPr>
          <a:xfrm>
            <a:off x="948750" y="4188925"/>
            <a:ext cx="1817400" cy="4527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Lato"/>
              <a:buNone/>
              <a:defRPr sz="900">
                <a:solidFill>
                  <a:schemeClr val="accent6"/>
                </a:solidFill>
              </a:defRPr>
            </a:lvl1pPr>
            <a:lvl2pPr lvl="1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Lato"/>
              <a:buNone/>
              <a:defRPr sz="900">
                <a:solidFill>
                  <a:schemeClr val="accent6"/>
                </a:solidFill>
              </a:defRPr>
            </a:lvl2pPr>
            <a:lvl3pPr lvl="2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Lato"/>
              <a:buNone/>
              <a:defRPr sz="900">
                <a:solidFill>
                  <a:schemeClr val="accent6"/>
                </a:solidFill>
              </a:defRPr>
            </a:lvl3pPr>
            <a:lvl4pPr lvl="3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Lato"/>
              <a:buNone/>
              <a:defRPr sz="900">
                <a:solidFill>
                  <a:schemeClr val="accent6"/>
                </a:solidFill>
              </a:defRPr>
            </a:lvl4pPr>
            <a:lvl5pPr lvl="4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Lato"/>
              <a:buNone/>
              <a:defRPr sz="900">
                <a:solidFill>
                  <a:schemeClr val="accent6"/>
                </a:solidFill>
              </a:defRPr>
            </a:lvl5pPr>
            <a:lvl6pPr lvl="5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Lato"/>
              <a:buNone/>
              <a:defRPr sz="900">
                <a:solidFill>
                  <a:schemeClr val="accent6"/>
                </a:solidFill>
              </a:defRPr>
            </a:lvl6pPr>
            <a:lvl7pPr lvl="6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Lato"/>
              <a:buNone/>
              <a:defRPr sz="900">
                <a:solidFill>
                  <a:schemeClr val="accent6"/>
                </a:solidFill>
              </a:defRPr>
            </a:lvl7pPr>
            <a:lvl8pPr lvl="7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Lato"/>
              <a:buNone/>
              <a:defRPr sz="900">
                <a:solidFill>
                  <a:schemeClr val="accent6"/>
                </a:solidFill>
              </a:defRPr>
            </a:lvl8pPr>
            <a:lvl9pPr lvl="8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accent6"/>
              </a:buClr>
              <a:buSzPts val="1000"/>
              <a:buFont typeface="Lato"/>
              <a:buNone/>
              <a:defRPr sz="900">
                <a:solidFill>
                  <a:schemeClr val="accent6"/>
                </a:solidFill>
              </a:defRPr>
            </a:lvl9pPr>
          </a:lstStyle>
          <a:p/>
        </p:txBody>
      </p:sp>
      <p:sp>
        <p:nvSpPr>
          <p:cNvPr id="72" name="Google Shape;72;p8"/>
          <p:cNvSpPr txBox="1"/>
          <p:nvPr>
            <p:ph idx="2" type="title"/>
          </p:nvPr>
        </p:nvSpPr>
        <p:spPr>
          <a:xfrm>
            <a:off x="948750" y="930950"/>
            <a:ext cx="7311300" cy="3156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2400">
                <a:solidFill>
                  <a:schemeClr val="accent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b="1" sz="5200">
                <a:solidFill>
                  <a:schemeClr val="accent3"/>
                </a:solidFill>
                <a:latin typeface="Quantico"/>
                <a:ea typeface="Quantico"/>
                <a:cs typeface="Quantico"/>
                <a:sym typeface="Quantic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b="1" sz="5200">
                <a:solidFill>
                  <a:schemeClr val="accent3"/>
                </a:solidFill>
                <a:latin typeface="Quantico"/>
                <a:ea typeface="Quantico"/>
                <a:cs typeface="Quantico"/>
                <a:sym typeface="Quantic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b="1" sz="5200">
                <a:solidFill>
                  <a:schemeClr val="accent3"/>
                </a:solidFill>
                <a:latin typeface="Quantico"/>
                <a:ea typeface="Quantico"/>
                <a:cs typeface="Quantico"/>
                <a:sym typeface="Quantic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b="1" sz="5200">
                <a:solidFill>
                  <a:schemeClr val="accent3"/>
                </a:solidFill>
                <a:latin typeface="Quantico"/>
                <a:ea typeface="Quantico"/>
                <a:cs typeface="Quantico"/>
                <a:sym typeface="Quantic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b="1" sz="5200">
                <a:solidFill>
                  <a:schemeClr val="accent3"/>
                </a:solidFill>
                <a:latin typeface="Quantico"/>
                <a:ea typeface="Quantico"/>
                <a:cs typeface="Quantico"/>
                <a:sym typeface="Quantic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b="1" sz="5200">
                <a:solidFill>
                  <a:schemeClr val="accent3"/>
                </a:solidFill>
                <a:latin typeface="Quantico"/>
                <a:ea typeface="Quantico"/>
                <a:cs typeface="Quantico"/>
                <a:sym typeface="Quantic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b="1" sz="5200">
                <a:solidFill>
                  <a:schemeClr val="accent3"/>
                </a:solidFill>
                <a:latin typeface="Quantico"/>
                <a:ea typeface="Quantico"/>
                <a:cs typeface="Quantico"/>
                <a:sym typeface="Quantic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b="1" sz="5200">
                <a:solidFill>
                  <a:schemeClr val="accent3"/>
                </a:solidFill>
                <a:latin typeface="Quantico"/>
                <a:ea typeface="Quantico"/>
                <a:cs typeface="Quantico"/>
                <a:sym typeface="Quantic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- Alt 19">
  <p:cSld name="CUSTOM_1">
    <p:bg>
      <p:bgPr>
        <a:solidFill>
          <a:schemeClr val="accent1"/>
        </a:solidFill>
      </p:bgPr>
    </p:bg>
    <p:spTree>
      <p:nvGrpSpPr>
        <p:cNvPr id="732" name="Shape 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" name="Google Shape;733;p72"/>
          <p:cNvSpPr/>
          <p:nvPr/>
        </p:nvSpPr>
        <p:spPr>
          <a:xfrm flipH="1">
            <a:off x="433300" y="-6150"/>
            <a:ext cx="8560200" cy="5151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Quantico"/>
              <a:ea typeface="Quantico"/>
              <a:cs typeface="Quantico"/>
              <a:sym typeface="Quantico"/>
            </a:endParaRPr>
          </a:p>
        </p:txBody>
      </p:sp>
      <p:sp>
        <p:nvSpPr>
          <p:cNvPr id="734" name="Google Shape;734;p72"/>
          <p:cNvSpPr/>
          <p:nvPr/>
        </p:nvSpPr>
        <p:spPr>
          <a:xfrm flipH="1">
            <a:off x="433300" y="-2175"/>
            <a:ext cx="8415900" cy="515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Quantico"/>
              <a:ea typeface="Quantico"/>
              <a:cs typeface="Quantico"/>
              <a:sym typeface="Quantico"/>
            </a:endParaRPr>
          </a:p>
        </p:txBody>
      </p:sp>
      <p:sp>
        <p:nvSpPr>
          <p:cNvPr id="735" name="Google Shape;735;p72"/>
          <p:cNvSpPr/>
          <p:nvPr/>
        </p:nvSpPr>
        <p:spPr>
          <a:xfrm flipH="1">
            <a:off x="-10550" y="-6150"/>
            <a:ext cx="8710800" cy="5155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Quantico"/>
              <a:ea typeface="Quantico"/>
              <a:cs typeface="Quantico"/>
              <a:sym typeface="Quantico"/>
            </a:endParaRPr>
          </a:p>
        </p:txBody>
      </p:sp>
      <p:sp>
        <p:nvSpPr>
          <p:cNvPr id="736" name="Google Shape;736;p72"/>
          <p:cNvSpPr txBox="1"/>
          <p:nvPr>
            <p:ph type="title"/>
          </p:nvPr>
        </p:nvSpPr>
        <p:spPr>
          <a:xfrm>
            <a:off x="409625" y="401500"/>
            <a:ext cx="4011600" cy="4371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2400">
                <a:latin typeface="Quantico"/>
                <a:ea typeface="Quantico"/>
                <a:cs typeface="Quantico"/>
                <a:sym typeface="Quantic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2400">
                <a:latin typeface="Quantico"/>
                <a:ea typeface="Quantico"/>
                <a:cs typeface="Quantico"/>
                <a:sym typeface="Quantic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2400">
                <a:latin typeface="Quantico"/>
                <a:ea typeface="Quantico"/>
                <a:cs typeface="Quantico"/>
                <a:sym typeface="Quantic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2400">
                <a:latin typeface="Quantico"/>
                <a:ea typeface="Quantico"/>
                <a:cs typeface="Quantico"/>
                <a:sym typeface="Quantic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2400">
                <a:latin typeface="Quantico"/>
                <a:ea typeface="Quantico"/>
                <a:cs typeface="Quantico"/>
                <a:sym typeface="Quantic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2400">
                <a:latin typeface="Quantico"/>
                <a:ea typeface="Quantico"/>
                <a:cs typeface="Quantico"/>
                <a:sym typeface="Quantic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2400">
                <a:latin typeface="Quantico"/>
                <a:ea typeface="Quantico"/>
                <a:cs typeface="Quantico"/>
                <a:sym typeface="Quantic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2400">
                <a:latin typeface="Quantico"/>
                <a:ea typeface="Quantico"/>
                <a:cs typeface="Quantico"/>
                <a:sym typeface="Quantico"/>
              </a:defRPr>
            </a:lvl9pPr>
          </a:lstStyle>
          <a:p/>
        </p:txBody>
      </p:sp>
      <p:sp>
        <p:nvSpPr>
          <p:cNvPr id="737" name="Google Shape;737;p72"/>
          <p:cNvSpPr txBox="1"/>
          <p:nvPr>
            <p:ph idx="2" type="title"/>
          </p:nvPr>
        </p:nvSpPr>
        <p:spPr>
          <a:xfrm>
            <a:off x="420000" y="860450"/>
            <a:ext cx="3511200" cy="10911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  <a:defRPr sz="1600">
                <a:latin typeface="Lato"/>
                <a:ea typeface="Lato"/>
                <a:cs typeface="Lato"/>
                <a:sym typeface="Lato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  <a:defRPr sz="1600">
                <a:latin typeface="Lato"/>
                <a:ea typeface="Lato"/>
                <a:cs typeface="Lato"/>
                <a:sym typeface="Lato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  <a:defRPr sz="1600">
                <a:latin typeface="Lato"/>
                <a:ea typeface="Lato"/>
                <a:cs typeface="Lato"/>
                <a:sym typeface="Lato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  <a:defRPr sz="1600">
                <a:latin typeface="Lato"/>
                <a:ea typeface="Lato"/>
                <a:cs typeface="Lato"/>
                <a:sym typeface="Lato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  <a:defRPr sz="1600">
                <a:latin typeface="Lato"/>
                <a:ea typeface="Lato"/>
                <a:cs typeface="Lato"/>
                <a:sym typeface="Lato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  <a:defRPr sz="1600">
                <a:latin typeface="Lato"/>
                <a:ea typeface="Lato"/>
                <a:cs typeface="Lato"/>
                <a:sym typeface="Lato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  <a:defRPr sz="1600">
                <a:latin typeface="Lato"/>
                <a:ea typeface="Lato"/>
                <a:cs typeface="Lato"/>
                <a:sym typeface="Lato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  <a:defRPr sz="1600">
                <a:latin typeface="Lato"/>
                <a:ea typeface="Lato"/>
                <a:cs typeface="Lato"/>
                <a:sym typeface="Lato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  <a:defRPr sz="1600"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738" name="Google Shape;738;p72"/>
          <p:cNvSpPr txBox="1"/>
          <p:nvPr>
            <p:ph idx="3" type="title"/>
          </p:nvPr>
        </p:nvSpPr>
        <p:spPr>
          <a:xfrm>
            <a:off x="5128700" y="3896025"/>
            <a:ext cx="2026500" cy="3858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 sz="1200">
                <a:latin typeface="Lato"/>
                <a:ea typeface="Lato"/>
                <a:cs typeface="Lato"/>
                <a:sym typeface="Lato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 sz="1200">
                <a:latin typeface="Lato"/>
                <a:ea typeface="Lato"/>
                <a:cs typeface="Lato"/>
                <a:sym typeface="Lato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 sz="1200">
                <a:latin typeface="Lato"/>
                <a:ea typeface="Lato"/>
                <a:cs typeface="Lato"/>
                <a:sym typeface="Lato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 sz="1200">
                <a:latin typeface="Lato"/>
                <a:ea typeface="Lato"/>
                <a:cs typeface="Lato"/>
                <a:sym typeface="Lato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 sz="1200">
                <a:latin typeface="Lato"/>
                <a:ea typeface="Lato"/>
                <a:cs typeface="Lato"/>
                <a:sym typeface="Lato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 sz="1200">
                <a:latin typeface="Lato"/>
                <a:ea typeface="Lato"/>
                <a:cs typeface="Lato"/>
                <a:sym typeface="Lato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 sz="1200">
                <a:latin typeface="Lato"/>
                <a:ea typeface="Lato"/>
                <a:cs typeface="Lato"/>
                <a:sym typeface="Lato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 sz="1200">
                <a:latin typeface="Lato"/>
                <a:ea typeface="Lato"/>
                <a:cs typeface="Lato"/>
                <a:sym typeface="Lato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 sz="1200"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739" name="Google Shape;739;p72"/>
          <p:cNvSpPr txBox="1"/>
          <p:nvPr>
            <p:ph idx="1" type="subTitle"/>
          </p:nvPr>
        </p:nvSpPr>
        <p:spPr>
          <a:xfrm>
            <a:off x="7258100" y="3896025"/>
            <a:ext cx="811500" cy="3858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None/>
              <a:defRPr>
                <a:solidFill>
                  <a:schemeClr val="accent1"/>
                </a:solidFill>
                <a:latin typeface="Quantico"/>
                <a:ea typeface="Quantico"/>
                <a:cs typeface="Quantico"/>
                <a:sym typeface="Quantico"/>
              </a:defRPr>
            </a:lvl1pPr>
            <a:lvl2pPr lvl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000"/>
              <a:buNone/>
              <a:defRPr>
                <a:solidFill>
                  <a:schemeClr val="accent1"/>
                </a:solidFill>
              </a:defRPr>
            </a:lvl2pPr>
            <a:lvl3pPr lvl="2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000"/>
              <a:buNone/>
              <a:defRPr>
                <a:solidFill>
                  <a:schemeClr val="accent1"/>
                </a:solidFill>
              </a:defRPr>
            </a:lvl3pPr>
            <a:lvl4pPr lvl="3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000"/>
              <a:buNone/>
              <a:defRPr>
                <a:solidFill>
                  <a:schemeClr val="accent1"/>
                </a:solidFill>
              </a:defRPr>
            </a:lvl4pPr>
            <a:lvl5pPr lvl="4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000"/>
              <a:buNone/>
              <a:defRPr>
                <a:solidFill>
                  <a:schemeClr val="accent1"/>
                </a:solidFill>
              </a:defRPr>
            </a:lvl5pPr>
            <a:lvl6pPr lvl="5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000"/>
              <a:buNone/>
              <a:defRPr>
                <a:solidFill>
                  <a:schemeClr val="accent1"/>
                </a:solidFill>
              </a:defRPr>
            </a:lvl6pPr>
            <a:lvl7pPr lvl="6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000"/>
              <a:buNone/>
              <a:defRPr>
                <a:solidFill>
                  <a:schemeClr val="accent1"/>
                </a:solidFill>
              </a:defRPr>
            </a:lvl7pPr>
            <a:lvl8pPr lvl="7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000"/>
              <a:buNone/>
              <a:defRPr>
                <a:solidFill>
                  <a:schemeClr val="accent1"/>
                </a:solidFill>
              </a:defRPr>
            </a:lvl8pPr>
            <a:lvl9pPr lvl="8">
              <a:spcBef>
                <a:spcPts val="1000"/>
              </a:spcBef>
              <a:spcAft>
                <a:spcPts val="1000"/>
              </a:spcAft>
              <a:buClr>
                <a:schemeClr val="accent1"/>
              </a:buClr>
              <a:buSzPts val="1000"/>
              <a:buNone/>
              <a:defRPr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740" name="Google Shape;740;p72"/>
          <p:cNvSpPr txBox="1"/>
          <p:nvPr>
            <p:ph idx="4" type="title"/>
          </p:nvPr>
        </p:nvSpPr>
        <p:spPr>
          <a:xfrm>
            <a:off x="5128700" y="2838325"/>
            <a:ext cx="2026500" cy="3858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 sz="1200">
                <a:latin typeface="Lato"/>
                <a:ea typeface="Lato"/>
                <a:cs typeface="Lato"/>
                <a:sym typeface="Lato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 sz="1200">
                <a:latin typeface="Lato"/>
                <a:ea typeface="Lato"/>
                <a:cs typeface="Lato"/>
                <a:sym typeface="Lato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 sz="1200">
                <a:latin typeface="Lato"/>
                <a:ea typeface="Lato"/>
                <a:cs typeface="Lato"/>
                <a:sym typeface="Lato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 sz="1200">
                <a:latin typeface="Lato"/>
                <a:ea typeface="Lato"/>
                <a:cs typeface="Lato"/>
                <a:sym typeface="Lato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 sz="1200">
                <a:latin typeface="Lato"/>
                <a:ea typeface="Lato"/>
                <a:cs typeface="Lato"/>
                <a:sym typeface="Lato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 sz="1200">
                <a:latin typeface="Lato"/>
                <a:ea typeface="Lato"/>
                <a:cs typeface="Lato"/>
                <a:sym typeface="Lato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 sz="1200">
                <a:latin typeface="Lato"/>
                <a:ea typeface="Lato"/>
                <a:cs typeface="Lato"/>
                <a:sym typeface="Lato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 sz="1200">
                <a:latin typeface="Lato"/>
                <a:ea typeface="Lato"/>
                <a:cs typeface="Lato"/>
                <a:sym typeface="Lato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 sz="1200"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741" name="Google Shape;741;p72"/>
          <p:cNvSpPr txBox="1"/>
          <p:nvPr>
            <p:ph idx="5" type="subTitle"/>
          </p:nvPr>
        </p:nvSpPr>
        <p:spPr>
          <a:xfrm>
            <a:off x="7258100" y="2838325"/>
            <a:ext cx="811500" cy="3858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None/>
              <a:defRPr>
                <a:solidFill>
                  <a:schemeClr val="accent1"/>
                </a:solidFill>
                <a:latin typeface="Quantico"/>
                <a:ea typeface="Quantico"/>
                <a:cs typeface="Quantico"/>
                <a:sym typeface="Quantico"/>
              </a:defRPr>
            </a:lvl1pPr>
            <a:lvl2pPr lvl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000"/>
              <a:buNone/>
              <a:defRPr>
                <a:solidFill>
                  <a:schemeClr val="accent1"/>
                </a:solidFill>
              </a:defRPr>
            </a:lvl2pPr>
            <a:lvl3pPr lvl="2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000"/>
              <a:buNone/>
              <a:defRPr>
                <a:solidFill>
                  <a:schemeClr val="accent1"/>
                </a:solidFill>
              </a:defRPr>
            </a:lvl3pPr>
            <a:lvl4pPr lvl="3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000"/>
              <a:buNone/>
              <a:defRPr>
                <a:solidFill>
                  <a:schemeClr val="accent1"/>
                </a:solidFill>
              </a:defRPr>
            </a:lvl4pPr>
            <a:lvl5pPr lvl="4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000"/>
              <a:buNone/>
              <a:defRPr>
                <a:solidFill>
                  <a:schemeClr val="accent1"/>
                </a:solidFill>
              </a:defRPr>
            </a:lvl5pPr>
            <a:lvl6pPr lvl="5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000"/>
              <a:buNone/>
              <a:defRPr>
                <a:solidFill>
                  <a:schemeClr val="accent1"/>
                </a:solidFill>
              </a:defRPr>
            </a:lvl6pPr>
            <a:lvl7pPr lvl="6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000"/>
              <a:buNone/>
              <a:defRPr>
                <a:solidFill>
                  <a:schemeClr val="accent1"/>
                </a:solidFill>
              </a:defRPr>
            </a:lvl7pPr>
            <a:lvl8pPr lvl="7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000"/>
              <a:buNone/>
              <a:defRPr>
                <a:solidFill>
                  <a:schemeClr val="accent1"/>
                </a:solidFill>
              </a:defRPr>
            </a:lvl8pPr>
            <a:lvl9pPr lvl="8">
              <a:spcBef>
                <a:spcPts val="1000"/>
              </a:spcBef>
              <a:spcAft>
                <a:spcPts val="1000"/>
              </a:spcAft>
              <a:buClr>
                <a:schemeClr val="accent1"/>
              </a:buClr>
              <a:buSzPts val="1000"/>
              <a:buNone/>
              <a:defRPr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742" name="Google Shape;742;p72"/>
          <p:cNvSpPr txBox="1"/>
          <p:nvPr>
            <p:ph idx="6" type="title"/>
          </p:nvPr>
        </p:nvSpPr>
        <p:spPr>
          <a:xfrm>
            <a:off x="5128700" y="1812925"/>
            <a:ext cx="2026500" cy="3858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 sz="1200">
                <a:latin typeface="Lato"/>
                <a:ea typeface="Lato"/>
                <a:cs typeface="Lato"/>
                <a:sym typeface="Lato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 sz="1200">
                <a:latin typeface="Lato"/>
                <a:ea typeface="Lato"/>
                <a:cs typeface="Lato"/>
                <a:sym typeface="Lato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 sz="1200">
                <a:latin typeface="Lato"/>
                <a:ea typeface="Lato"/>
                <a:cs typeface="Lato"/>
                <a:sym typeface="Lato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 sz="1200">
                <a:latin typeface="Lato"/>
                <a:ea typeface="Lato"/>
                <a:cs typeface="Lato"/>
                <a:sym typeface="Lato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 sz="1200">
                <a:latin typeface="Lato"/>
                <a:ea typeface="Lato"/>
                <a:cs typeface="Lato"/>
                <a:sym typeface="Lato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 sz="1200">
                <a:latin typeface="Lato"/>
                <a:ea typeface="Lato"/>
                <a:cs typeface="Lato"/>
                <a:sym typeface="Lato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 sz="1200">
                <a:latin typeface="Lato"/>
                <a:ea typeface="Lato"/>
                <a:cs typeface="Lato"/>
                <a:sym typeface="Lato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 sz="1200">
                <a:latin typeface="Lato"/>
                <a:ea typeface="Lato"/>
                <a:cs typeface="Lato"/>
                <a:sym typeface="Lato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 sz="1200"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743" name="Google Shape;743;p72"/>
          <p:cNvSpPr txBox="1"/>
          <p:nvPr>
            <p:ph idx="7" type="subTitle"/>
          </p:nvPr>
        </p:nvSpPr>
        <p:spPr>
          <a:xfrm>
            <a:off x="7258100" y="1812925"/>
            <a:ext cx="811500" cy="3858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None/>
              <a:defRPr>
                <a:solidFill>
                  <a:schemeClr val="accent1"/>
                </a:solidFill>
                <a:latin typeface="Quantico"/>
                <a:ea typeface="Quantico"/>
                <a:cs typeface="Quantico"/>
                <a:sym typeface="Quantico"/>
              </a:defRPr>
            </a:lvl1pPr>
            <a:lvl2pPr lvl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000"/>
              <a:buNone/>
              <a:defRPr>
                <a:solidFill>
                  <a:schemeClr val="accent1"/>
                </a:solidFill>
              </a:defRPr>
            </a:lvl2pPr>
            <a:lvl3pPr lvl="2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000"/>
              <a:buNone/>
              <a:defRPr>
                <a:solidFill>
                  <a:schemeClr val="accent1"/>
                </a:solidFill>
              </a:defRPr>
            </a:lvl3pPr>
            <a:lvl4pPr lvl="3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000"/>
              <a:buNone/>
              <a:defRPr>
                <a:solidFill>
                  <a:schemeClr val="accent1"/>
                </a:solidFill>
              </a:defRPr>
            </a:lvl4pPr>
            <a:lvl5pPr lvl="4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000"/>
              <a:buNone/>
              <a:defRPr>
                <a:solidFill>
                  <a:schemeClr val="accent1"/>
                </a:solidFill>
              </a:defRPr>
            </a:lvl5pPr>
            <a:lvl6pPr lvl="5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000"/>
              <a:buNone/>
              <a:defRPr>
                <a:solidFill>
                  <a:schemeClr val="accent1"/>
                </a:solidFill>
              </a:defRPr>
            </a:lvl6pPr>
            <a:lvl7pPr lvl="6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000"/>
              <a:buNone/>
              <a:defRPr>
                <a:solidFill>
                  <a:schemeClr val="accent1"/>
                </a:solidFill>
              </a:defRPr>
            </a:lvl7pPr>
            <a:lvl8pPr lvl="7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000"/>
              <a:buNone/>
              <a:defRPr>
                <a:solidFill>
                  <a:schemeClr val="accent1"/>
                </a:solidFill>
              </a:defRPr>
            </a:lvl8pPr>
            <a:lvl9pPr lvl="8">
              <a:spcBef>
                <a:spcPts val="1000"/>
              </a:spcBef>
              <a:spcAft>
                <a:spcPts val="1000"/>
              </a:spcAft>
              <a:buClr>
                <a:schemeClr val="accent1"/>
              </a:buClr>
              <a:buSzPts val="1000"/>
              <a:buNone/>
              <a:defRPr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744" name="Google Shape;744;p72"/>
          <p:cNvSpPr txBox="1"/>
          <p:nvPr>
            <p:ph idx="8" type="title"/>
          </p:nvPr>
        </p:nvSpPr>
        <p:spPr>
          <a:xfrm>
            <a:off x="5128700" y="838600"/>
            <a:ext cx="2026500" cy="3858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 sz="1200">
                <a:latin typeface="Lato"/>
                <a:ea typeface="Lato"/>
                <a:cs typeface="Lato"/>
                <a:sym typeface="Lato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 sz="1200">
                <a:latin typeface="Lato"/>
                <a:ea typeface="Lato"/>
                <a:cs typeface="Lato"/>
                <a:sym typeface="Lato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 sz="1200">
                <a:latin typeface="Lato"/>
                <a:ea typeface="Lato"/>
                <a:cs typeface="Lato"/>
                <a:sym typeface="Lato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 sz="1200">
                <a:latin typeface="Lato"/>
                <a:ea typeface="Lato"/>
                <a:cs typeface="Lato"/>
                <a:sym typeface="Lato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 sz="1200">
                <a:latin typeface="Lato"/>
                <a:ea typeface="Lato"/>
                <a:cs typeface="Lato"/>
                <a:sym typeface="Lato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 sz="1200">
                <a:latin typeface="Lato"/>
                <a:ea typeface="Lato"/>
                <a:cs typeface="Lato"/>
                <a:sym typeface="Lato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 sz="1200">
                <a:latin typeface="Lato"/>
                <a:ea typeface="Lato"/>
                <a:cs typeface="Lato"/>
                <a:sym typeface="Lato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 sz="1200">
                <a:latin typeface="Lato"/>
                <a:ea typeface="Lato"/>
                <a:cs typeface="Lato"/>
                <a:sym typeface="Lato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 sz="1200"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745" name="Google Shape;745;p72"/>
          <p:cNvSpPr txBox="1"/>
          <p:nvPr>
            <p:ph idx="9" type="subTitle"/>
          </p:nvPr>
        </p:nvSpPr>
        <p:spPr>
          <a:xfrm>
            <a:off x="7258100" y="838600"/>
            <a:ext cx="811500" cy="3858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None/>
              <a:defRPr>
                <a:solidFill>
                  <a:schemeClr val="accent1"/>
                </a:solidFill>
                <a:latin typeface="Quantico"/>
                <a:ea typeface="Quantico"/>
                <a:cs typeface="Quantico"/>
                <a:sym typeface="Quantico"/>
              </a:defRPr>
            </a:lvl1pPr>
            <a:lvl2pPr lvl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000"/>
              <a:buNone/>
              <a:defRPr>
                <a:solidFill>
                  <a:schemeClr val="accent1"/>
                </a:solidFill>
              </a:defRPr>
            </a:lvl2pPr>
            <a:lvl3pPr lvl="2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000"/>
              <a:buNone/>
              <a:defRPr>
                <a:solidFill>
                  <a:schemeClr val="accent1"/>
                </a:solidFill>
              </a:defRPr>
            </a:lvl3pPr>
            <a:lvl4pPr lvl="3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000"/>
              <a:buNone/>
              <a:defRPr>
                <a:solidFill>
                  <a:schemeClr val="accent1"/>
                </a:solidFill>
              </a:defRPr>
            </a:lvl4pPr>
            <a:lvl5pPr lvl="4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000"/>
              <a:buNone/>
              <a:defRPr>
                <a:solidFill>
                  <a:schemeClr val="accent1"/>
                </a:solidFill>
              </a:defRPr>
            </a:lvl5pPr>
            <a:lvl6pPr lvl="5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000"/>
              <a:buNone/>
              <a:defRPr>
                <a:solidFill>
                  <a:schemeClr val="accent1"/>
                </a:solidFill>
              </a:defRPr>
            </a:lvl6pPr>
            <a:lvl7pPr lvl="6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000"/>
              <a:buNone/>
              <a:defRPr>
                <a:solidFill>
                  <a:schemeClr val="accent1"/>
                </a:solidFill>
              </a:defRPr>
            </a:lvl7pPr>
            <a:lvl8pPr lvl="7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000"/>
              <a:buNone/>
              <a:defRPr>
                <a:solidFill>
                  <a:schemeClr val="accent1"/>
                </a:solidFill>
              </a:defRPr>
            </a:lvl8pPr>
            <a:lvl9pPr lvl="8">
              <a:spcBef>
                <a:spcPts val="1000"/>
              </a:spcBef>
              <a:spcAft>
                <a:spcPts val="1000"/>
              </a:spcAft>
              <a:buClr>
                <a:schemeClr val="accent1"/>
              </a:buClr>
              <a:buSzPts val="1000"/>
              <a:buNone/>
              <a:defRPr>
                <a:solidFill>
                  <a:schemeClr val="accen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 you">
  <p:cSld name="CUSTOM_1_1">
    <p:bg>
      <p:bgPr>
        <a:solidFill>
          <a:schemeClr val="accent1"/>
        </a:solidFill>
      </p:bgPr>
    </p:bg>
    <p:spTree>
      <p:nvGrpSpPr>
        <p:cNvPr id="746" name="Shape 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Google Shape;747;p73"/>
          <p:cNvSpPr/>
          <p:nvPr/>
        </p:nvSpPr>
        <p:spPr>
          <a:xfrm flipH="1">
            <a:off x="433300" y="0"/>
            <a:ext cx="85602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Quantico"/>
              <a:ea typeface="Quantico"/>
              <a:cs typeface="Quantico"/>
              <a:sym typeface="Quantico"/>
            </a:endParaRPr>
          </a:p>
        </p:txBody>
      </p:sp>
      <p:sp>
        <p:nvSpPr>
          <p:cNvPr id="748" name="Google Shape;748;p73"/>
          <p:cNvSpPr/>
          <p:nvPr/>
        </p:nvSpPr>
        <p:spPr>
          <a:xfrm flipH="1">
            <a:off x="433300" y="0"/>
            <a:ext cx="84159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Quantico"/>
              <a:ea typeface="Quantico"/>
              <a:cs typeface="Quantico"/>
              <a:sym typeface="Quantico"/>
            </a:endParaRPr>
          </a:p>
        </p:txBody>
      </p:sp>
      <p:sp>
        <p:nvSpPr>
          <p:cNvPr id="749" name="Google Shape;749;p73"/>
          <p:cNvSpPr/>
          <p:nvPr/>
        </p:nvSpPr>
        <p:spPr>
          <a:xfrm flipH="1">
            <a:off x="-10550" y="0"/>
            <a:ext cx="8710800" cy="5143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Quantico"/>
              <a:ea typeface="Quantico"/>
              <a:cs typeface="Quantico"/>
              <a:sym typeface="Quantico"/>
            </a:endParaRPr>
          </a:p>
        </p:txBody>
      </p:sp>
      <p:sp>
        <p:nvSpPr>
          <p:cNvPr id="750" name="Google Shape;750;p73"/>
          <p:cNvSpPr/>
          <p:nvPr/>
        </p:nvSpPr>
        <p:spPr>
          <a:xfrm>
            <a:off x="1504259" y="3582046"/>
            <a:ext cx="3354000" cy="1037700"/>
          </a:xfrm>
          <a:prstGeom prst="snip1Rect">
            <a:avLst>
              <a:gd fmla="val 24462" name="adj"/>
            </a:avLst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Quantico"/>
              <a:ea typeface="Quantico"/>
              <a:cs typeface="Quantico"/>
              <a:sym typeface="Quantico"/>
            </a:endParaRPr>
          </a:p>
        </p:txBody>
      </p:sp>
      <p:sp>
        <p:nvSpPr>
          <p:cNvPr id="751" name="Google Shape;751;p73"/>
          <p:cNvSpPr txBox="1"/>
          <p:nvPr>
            <p:ph type="title"/>
          </p:nvPr>
        </p:nvSpPr>
        <p:spPr>
          <a:xfrm>
            <a:off x="2131600" y="3667325"/>
            <a:ext cx="2026500" cy="367200"/>
          </a:xfrm>
          <a:prstGeom prst="rect">
            <a:avLst/>
          </a:prstGeom>
        </p:spPr>
        <p:txBody>
          <a:bodyPr anchorCtr="0" anchor="ctr" bIns="0" lIns="0" spcFirstLastPara="1" rIns="91425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10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/>
            </a:lvl9pPr>
          </a:lstStyle>
          <a:p/>
        </p:txBody>
      </p:sp>
      <p:sp>
        <p:nvSpPr>
          <p:cNvPr id="752" name="Google Shape;752;p73"/>
          <p:cNvSpPr txBox="1"/>
          <p:nvPr>
            <p:ph idx="1" type="subTitle"/>
          </p:nvPr>
        </p:nvSpPr>
        <p:spPr>
          <a:xfrm>
            <a:off x="1917225" y="4072850"/>
            <a:ext cx="2536500" cy="5469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>
                <a:solidFill>
                  <a:schemeClr val="dk1"/>
                </a:solidFill>
              </a:defRPr>
            </a:lvl1pPr>
            <a:lvl2pPr lv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>
                <a:solidFill>
                  <a:schemeClr val="dk1"/>
                </a:solidFill>
              </a:defRPr>
            </a:lvl2pPr>
            <a:lvl3pPr lvl="2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>
                <a:solidFill>
                  <a:schemeClr val="dk1"/>
                </a:solidFill>
              </a:defRPr>
            </a:lvl3pPr>
            <a:lvl4pPr lvl="3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>
                <a:solidFill>
                  <a:schemeClr val="dk1"/>
                </a:solidFill>
              </a:defRPr>
            </a:lvl4pPr>
            <a:lvl5pPr lvl="4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>
                <a:solidFill>
                  <a:schemeClr val="dk1"/>
                </a:solidFill>
              </a:defRPr>
            </a:lvl5pPr>
            <a:lvl6pPr lvl="5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>
                <a:solidFill>
                  <a:schemeClr val="dk1"/>
                </a:solidFill>
              </a:defRPr>
            </a:lvl6pPr>
            <a:lvl7pPr lvl="6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>
                <a:solidFill>
                  <a:schemeClr val="dk1"/>
                </a:solidFill>
              </a:defRPr>
            </a:lvl7pPr>
            <a:lvl8pPr lvl="7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>
                <a:solidFill>
                  <a:schemeClr val="dk1"/>
                </a:solidFill>
              </a:defRPr>
            </a:lvl8pPr>
            <a:lvl9pPr lvl="8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0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53" name="Google Shape;753;p73"/>
          <p:cNvSpPr/>
          <p:nvPr>
            <p:ph idx="2" type="pic"/>
          </p:nvPr>
        </p:nvSpPr>
        <p:spPr>
          <a:xfrm>
            <a:off x="387475" y="3575855"/>
            <a:ext cx="1309500" cy="1050000"/>
          </a:xfrm>
          <a:prstGeom prst="snip1Rect">
            <a:avLst>
              <a:gd fmla="val 16667" name="adj"/>
            </a:avLst>
          </a:prstGeom>
          <a:noFill/>
          <a:ln>
            <a:noFill/>
          </a:ln>
        </p:spPr>
      </p:sp>
      <p:sp>
        <p:nvSpPr>
          <p:cNvPr id="754" name="Google Shape;754;p73"/>
          <p:cNvSpPr txBox="1"/>
          <p:nvPr>
            <p:ph idx="3" type="title"/>
          </p:nvPr>
        </p:nvSpPr>
        <p:spPr>
          <a:xfrm>
            <a:off x="409500" y="1578275"/>
            <a:ext cx="3354000" cy="10911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  <a:defRPr sz="1600">
                <a:latin typeface="Lato"/>
                <a:ea typeface="Lato"/>
                <a:cs typeface="Lato"/>
                <a:sym typeface="Lato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  <a:defRPr sz="1600">
                <a:latin typeface="Lato"/>
                <a:ea typeface="Lato"/>
                <a:cs typeface="Lato"/>
                <a:sym typeface="Lato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  <a:defRPr sz="1600">
                <a:latin typeface="Lato"/>
                <a:ea typeface="Lato"/>
                <a:cs typeface="Lato"/>
                <a:sym typeface="Lato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  <a:defRPr sz="1600">
                <a:latin typeface="Lato"/>
                <a:ea typeface="Lato"/>
                <a:cs typeface="Lato"/>
                <a:sym typeface="Lato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  <a:defRPr sz="1600">
                <a:latin typeface="Lato"/>
                <a:ea typeface="Lato"/>
                <a:cs typeface="Lato"/>
                <a:sym typeface="Lato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  <a:defRPr sz="1600">
                <a:latin typeface="Lato"/>
                <a:ea typeface="Lato"/>
                <a:cs typeface="Lato"/>
                <a:sym typeface="Lato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  <a:defRPr sz="1600">
                <a:latin typeface="Lato"/>
                <a:ea typeface="Lato"/>
                <a:cs typeface="Lato"/>
                <a:sym typeface="Lato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  <a:defRPr sz="1600">
                <a:latin typeface="Lato"/>
                <a:ea typeface="Lato"/>
                <a:cs typeface="Lato"/>
                <a:sym typeface="Lato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  <a:defRPr sz="1600"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755" name="Google Shape;755;p73"/>
          <p:cNvSpPr txBox="1"/>
          <p:nvPr>
            <p:ph idx="4" type="title"/>
          </p:nvPr>
        </p:nvSpPr>
        <p:spPr>
          <a:xfrm>
            <a:off x="409500" y="401500"/>
            <a:ext cx="3748500" cy="1091100"/>
          </a:xfrm>
          <a:prstGeom prst="rect">
            <a:avLst/>
          </a:prstGeom>
        </p:spPr>
        <p:txBody>
          <a:bodyPr anchorCtr="0" anchor="ctr" bIns="0" lIns="0" spcFirstLastPara="1" rIns="91425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latin typeface="Quantico"/>
                <a:ea typeface="Quantico"/>
                <a:cs typeface="Quantico"/>
                <a:sym typeface="Quantic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latin typeface="Quantico"/>
                <a:ea typeface="Quantico"/>
                <a:cs typeface="Quantico"/>
                <a:sym typeface="Quantic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latin typeface="Quantico"/>
                <a:ea typeface="Quantico"/>
                <a:cs typeface="Quantico"/>
                <a:sym typeface="Quantic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latin typeface="Quantico"/>
                <a:ea typeface="Quantico"/>
                <a:cs typeface="Quantico"/>
                <a:sym typeface="Quantic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latin typeface="Quantico"/>
                <a:ea typeface="Quantico"/>
                <a:cs typeface="Quantico"/>
                <a:sym typeface="Quantic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latin typeface="Quantico"/>
                <a:ea typeface="Quantico"/>
                <a:cs typeface="Quantico"/>
                <a:sym typeface="Quantic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latin typeface="Quantico"/>
                <a:ea typeface="Quantico"/>
                <a:cs typeface="Quantico"/>
                <a:sym typeface="Quantic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latin typeface="Quantico"/>
                <a:ea typeface="Quantico"/>
                <a:cs typeface="Quantico"/>
                <a:sym typeface="Quantic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>
  <p:cSld name="Section header">
    <p:spTree>
      <p:nvGrpSpPr>
        <p:cNvPr id="756" name="Shape 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" name="Google Shape;757;p7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0" lIns="0" spcFirstLastPara="1" rIns="91425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Title and body">
    <p:spTree>
      <p:nvGrpSpPr>
        <p:cNvPr id="758" name="Shape 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" name="Google Shape;759;p7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760" name="Google Shape;760;p7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indent="-292100" lvl="1" marL="914400">
              <a:spcBef>
                <a:spcPts val="1000"/>
              </a:spcBef>
              <a:spcAft>
                <a:spcPts val="0"/>
              </a:spcAft>
              <a:buSzPts val="1000"/>
              <a:buChar char="○"/>
              <a:defRPr/>
            </a:lvl2pPr>
            <a:lvl3pPr indent="-292100" lvl="2" marL="1371600">
              <a:spcBef>
                <a:spcPts val="100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>
              <a:spcBef>
                <a:spcPts val="100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>
              <a:spcBef>
                <a:spcPts val="100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>
              <a:spcBef>
                <a:spcPts val="100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>
              <a:spcBef>
                <a:spcPts val="100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>
              <a:spcBef>
                <a:spcPts val="100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>
              <a:spcBef>
                <a:spcPts val="1000"/>
              </a:spcBef>
              <a:spcAft>
                <a:spcPts val="1000"/>
              </a:spcAft>
              <a:buSzPts val="10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761" name="Shape 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" name="Google Shape;762;p7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 column text">
    <p:spTree>
      <p:nvGrpSpPr>
        <p:cNvPr id="763" name="Shape 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" name="Google Shape;764;p7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0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765" name="Google Shape;765;p7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0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0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0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0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0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0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0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000"/>
              </a:spcBef>
              <a:spcAft>
                <a:spcPts val="1000"/>
              </a:spcAft>
              <a:buSzPts val="1200"/>
              <a:buChar char="■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 point">
    <p:spTree>
      <p:nvGrpSpPr>
        <p:cNvPr id="766" name="Shape 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7" name="Google Shape;767;p7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0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 title and description">
    <p:spTree>
      <p:nvGrpSpPr>
        <p:cNvPr id="768" name="Shape 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" name="Google Shape;769;p7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0" lIns="0" spcFirstLastPara="1" rIns="91425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770" name="Google Shape;770;p7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771" name="Google Shape;771;p7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0" lIns="0" spcFirstLastPara="1" rIns="91425" wrap="square" tIns="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indent="-292100" lvl="1" marL="914400">
              <a:spcBef>
                <a:spcPts val="1000"/>
              </a:spcBef>
              <a:spcAft>
                <a:spcPts val="0"/>
              </a:spcAft>
              <a:buSzPts val="1000"/>
              <a:buChar char="○"/>
              <a:defRPr/>
            </a:lvl2pPr>
            <a:lvl3pPr indent="-292100" lvl="2" marL="1371600">
              <a:spcBef>
                <a:spcPts val="100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>
              <a:spcBef>
                <a:spcPts val="100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>
              <a:spcBef>
                <a:spcPts val="100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>
              <a:spcBef>
                <a:spcPts val="100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>
              <a:spcBef>
                <a:spcPts val="100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>
              <a:spcBef>
                <a:spcPts val="100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>
              <a:spcBef>
                <a:spcPts val="1000"/>
              </a:spcBef>
              <a:spcAft>
                <a:spcPts val="1000"/>
              </a:spcAft>
              <a:buSzPts val="10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">
    <p:spTree>
      <p:nvGrpSpPr>
        <p:cNvPr id="772" name="Shape 7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3" name="Google Shape;773;p8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0" lIns="0" spcFirstLastPara="1" rIns="91425" wrap="square" tIns="0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</a:lstStyle>
          <a:p/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 number">
    <p:spTree>
      <p:nvGrpSpPr>
        <p:cNvPr id="774" name="Shape 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" name="Google Shape;775;p8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0" lIns="0" spcFirstLastPara="1" rIns="91425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776" name="Google Shape;776;p8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indent="-292100" lvl="0" marL="457200" algn="ctr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indent="-292100" lvl="1" marL="914400" algn="ctr">
              <a:spcBef>
                <a:spcPts val="1000"/>
              </a:spcBef>
              <a:spcAft>
                <a:spcPts val="0"/>
              </a:spcAft>
              <a:buSzPts val="1000"/>
              <a:buChar char="○"/>
              <a:defRPr/>
            </a:lvl2pPr>
            <a:lvl3pPr indent="-292100" lvl="2" marL="1371600" algn="ctr">
              <a:spcBef>
                <a:spcPts val="100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 algn="ctr">
              <a:spcBef>
                <a:spcPts val="100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 algn="ctr">
              <a:spcBef>
                <a:spcPts val="100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 algn="ctr">
              <a:spcBef>
                <a:spcPts val="100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 algn="ctr">
              <a:spcBef>
                <a:spcPts val="100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 algn="ctr">
              <a:spcBef>
                <a:spcPts val="100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 algn="ctr">
              <a:spcBef>
                <a:spcPts val="1000"/>
              </a:spcBef>
              <a:spcAft>
                <a:spcPts val="1000"/>
              </a:spcAft>
              <a:buSzPts val="10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- Alt 7 ">
  <p:cSld name="CUSTOM_11">
    <p:bg>
      <p:bgPr>
        <a:solidFill>
          <a:schemeClr val="lt2"/>
        </a:solid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9"/>
          <p:cNvSpPr/>
          <p:nvPr/>
        </p:nvSpPr>
        <p:spPr>
          <a:xfrm>
            <a:off x="5444100" y="2728350"/>
            <a:ext cx="2952300" cy="2033400"/>
          </a:xfrm>
          <a:prstGeom prst="snip1Rect">
            <a:avLst>
              <a:gd fmla="val 13900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Quantico"/>
                <a:ea typeface="Quantico"/>
                <a:cs typeface="Quantico"/>
                <a:sym typeface="Quantico"/>
              </a:rPr>
              <a:t> </a:t>
            </a:r>
            <a:endParaRPr>
              <a:solidFill>
                <a:schemeClr val="dk1"/>
              </a:solidFill>
              <a:latin typeface="Quantico"/>
              <a:ea typeface="Quantico"/>
              <a:cs typeface="Quantico"/>
              <a:sym typeface="Quantico"/>
            </a:endParaRPr>
          </a:p>
        </p:txBody>
      </p:sp>
      <p:sp>
        <p:nvSpPr>
          <p:cNvPr id="75" name="Google Shape;75;p9"/>
          <p:cNvSpPr/>
          <p:nvPr/>
        </p:nvSpPr>
        <p:spPr>
          <a:xfrm>
            <a:off x="0" y="0"/>
            <a:ext cx="9144000" cy="4236000"/>
          </a:xfrm>
          <a:prstGeom prst="snip1Rect">
            <a:avLst>
              <a:gd fmla="val 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Quantico"/>
              <a:ea typeface="Quantico"/>
              <a:cs typeface="Quantico"/>
              <a:sym typeface="Quantico"/>
            </a:endParaRPr>
          </a:p>
        </p:txBody>
      </p:sp>
      <p:sp>
        <p:nvSpPr>
          <p:cNvPr id="76" name="Google Shape;76;p9"/>
          <p:cNvSpPr/>
          <p:nvPr/>
        </p:nvSpPr>
        <p:spPr>
          <a:xfrm>
            <a:off x="5448300" y="694950"/>
            <a:ext cx="2952300" cy="2033400"/>
          </a:xfrm>
          <a:prstGeom prst="snip1Rect">
            <a:avLst>
              <a:gd fmla="val 13900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Quantico"/>
                <a:ea typeface="Quantico"/>
                <a:cs typeface="Quantico"/>
                <a:sym typeface="Quantico"/>
              </a:rPr>
              <a:t> </a:t>
            </a:r>
            <a:endParaRPr>
              <a:solidFill>
                <a:schemeClr val="dk1"/>
              </a:solidFill>
              <a:latin typeface="Quantico"/>
              <a:ea typeface="Quantico"/>
              <a:cs typeface="Quantico"/>
              <a:sym typeface="Quantico"/>
            </a:endParaRPr>
          </a:p>
        </p:txBody>
      </p:sp>
      <p:sp>
        <p:nvSpPr>
          <p:cNvPr id="77" name="Google Shape;77;p9"/>
          <p:cNvSpPr/>
          <p:nvPr/>
        </p:nvSpPr>
        <p:spPr>
          <a:xfrm>
            <a:off x="5438163" y="4761750"/>
            <a:ext cx="2964175" cy="388625"/>
          </a:xfrm>
          <a:custGeom>
            <a:rect b="b" l="l" r="r" t="t"/>
            <a:pathLst>
              <a:path extrusionOk="0" h="15545" w="118567">
                <a:moveTo>
                  <a:pt x="0" y="15545"/>
                </a:moveTo>
                <a:lnTo>
                  <a:pt x="118567" y="15545"/>
                </a:lnTo>
                <a:lnTo>
                  <a:pt x="103022" y="0"/>
                </a:lnTo>
                <a:lnTo>
                  <a:pt x="305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8" name="Google Shape;78;p9"/>
          <p:cNvSpPr/>
          <p:nvPr/>
        </p:nvSpPr>
        <p:spPr>
          <a:xfrm>
            <a:off x="5437625" y="-10675"/>
            <a:ext cx="2971800" cy="708675"/>
          </a:xfrm>
          <a:custGeom>
            <a:rect b="b" l="l" r="r" t="t"/>
            <a:pathLst>
              <a:path extrusionOk="0" h="28347" w="118872">
                <a:moveTo>
                  <a:pt x="0" y="0"/>
                </a:moveTo>
                <a:lnTo>
                  <a:pt x="0" y="28347"/>
                </a:lnTo>
                <a:lnTo>
                  <a:pt x="118872" y="28347"/>
                </a:lnTo>
                <a:lnTo>
                  <a:pt x="118872" y="305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</p:sp>
      <p:sp>
        <p:nvSpPr>
          <p:cNvPr id="79" name="Google Shape;79;p9"/>
          <p:cNvSpPr txBox="1"/>
          <p:nvPr>
            <p:ph type="title"/>
          </p:nvPr>
        </p:nvSpPr>
        <p:spPr>
          <a:xfrm>
            <a:off x="931675" y="907075"/>
            <a:ext cx="4005900" cy="7086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700">
                <a:solidFill>
                  <a:schemeClr val="accent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700">
                <a:solidFill>
                  <a:schemeClr val="accent5"/>
                </a:solidFill>
                <a:latin typeface="Quantico"/>
                <a:ea typeface="Quantico"/>
                <a:cs typeface="Quantico"/>
                <a:sym typeface="Quantic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700">
                <a:solidFill>
                  <a:schemeClr val="accent5"/>
                </a:solidFill>
                <a:latin typeface="Quantico"/>
                <a:ea typeface="Quantico"/>
                <a:cs typeface="Quantico"/>
                <a:sym typeface="Quantic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700">
                <a:solidFill>
                  <a:schemeClr val="accent5"/>
                </a:solidFill>
                <a:latin typeface="Quantico"/>
                <a:ea typeface="Quantico"/>
                <a:cs typeface="Quantico"/>
                <a:sym typeface="Quantic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700">
                <a:solidFill>
                  <a:schemeClr val="accent5"/>
                </a:solidFill>
                <a:latin typeface="Quantico"/>
                <a:ea typeface="Quantico"/>
                <a:cs typeface="Quantico"/>
                <a:sym typeface="Quantic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700">
                <a:solidFill>
                  <a:schemeClr val="accent5"/>
                </a:solidFill>
                <a:latin typeface="Quantico"/>
                <a:ea typeface="Quantico"/>
                <a:cs typeface="Quantico"/>
                <a:sym typeface="Quantic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700">
                <a:solidFill>
                  <a:schemeClr val="accent5"/>
                </a:solidFill>
                <a:latin typeface="Quantico"/>
                <a:ea typeface="Quantico"/>
                <a:cs typeface="Quantico"/>
                <a:sym typeface="Quantic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700">
                <a:solidFill>
                  <a:schemeClr val="accent5"/>
                </a:solidFill>
                <a:latin typeface="Quantico"/>
                <a:ea typeface="Quantico"/>
                <a:cs typeface="Quantico"/>
                <a:sym typeface="Quantic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700">
                <a:solidFill>
                  <a:schemeClr val="accent5"/>
                </a:solidFill>
                <a:latin typeface="Quantico"/>
                <a:ea typeface="Quantico"/>
                <a:cs typeface="Quantico"/>
                <a:sym typeface="Quantico"/>
              </a:defRPr>
            </a:lvl9pPr>
          </a:lstStyle>
          <a:p/>
        </p:txBody>
      </p:sp>
      <p:sp>
        <p:nvSpPr>
          <p:cNvPr id="80" name="Google Shape;80;p9"/>
          <p:cNvSpPr txBox="1"/>
          <p:nvPr>
            <p:ph idx="2" type="title"/>
          </p:nvPr>
        </p:nvSpPr>
        <p:spPr>
          <a:xfrm>
            <a:off x="931675" y="1712050"/>
            <a:ext cx="4005900" cy="17058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Lato"/>
              <a:buNone/>
              <a:defRPr sz="1600">
                <a:solidFill>
                  <a:schemeClr val="accent5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Lato"/>
              <a:buNone/>
              <a:defRPr sz="1600">
                <a:solidFill>
                  <a:schemeClr val="accent5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Lato"/>
              <a:buNone/>
              <a:defRPr sz="1600">
                <a:solidFill>
                  <a:schemeClr val="accent5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Lato"/>
              <a:buNone/>
              <a:defRPr sz="1600">
                <a:solidFill>
                  <a:schemeClr val="accent5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Lato"/>
              <a:buNone/>
              <a:defRPr sz="1600">
                <a:solidFill>
                  <a:schemeClr val="accent5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Lato"/>
              <a:buNone/>
              <a:defRPr sz="1600">
                <a:solidFill>
                  <a:schemeClr val="accent5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Lato"/>
              <a:buNone/>
              <a:defRPr sz="1600">
                <a:solidFill>
                  <a:schemeClr val="accent5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Lato"/>
              <a:buNone/>
              <a:defRPr sz="1600">
                <a:solidFill>
                  <a:schemeClr val="accent5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Lato"/>
              <a:buNone/>
              <a:defRPr sz="1600">
                <a:solidFill>
                  <a:schemeClr val="accent5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777" name="Shape 77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">
  <p:cSld name="Agenda">
    <p:spTree>
      <p:nvGrpSpPr>
        <p:cNvPr id="778" name="Shape 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" name="Google Shape;779;p83"/>
          <p:cNvSpPr txBox="1"/>
          <p:nvPr>
            <p:ph type="title"/>
          </p:nvPr>
        </p:nvSpPr>
        <p:spPr>
          <a:xfrm>
            <a:off x="677325" y="1832775"/>
            <a:ext cx="3217200" cy="1484100"/>
          </a:xfrm>
          <a:prstGeom prst="rect">
            <a:avLst/>
          </a:prstGeom>
        </p:spPr>
        <p:txBody>
          <a:bodyPr anchorCtr="0" anchor="ctr" bIns="0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780" name="Google Shape;780;p83"/>
          <p:cNvSpPr txBox="1"/>
          <p:nvPr>
            <p:ph idx="1" type="subTitle"/>
          </p:nvPr>
        </p:nvSpPr>
        <p:spPr>
          <a:xfrm>
            <a:off x="4406650" y="393750"/>
            <a:ext cx="4409700" cy="5427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781" name="Google Shape;781;p83"/>
          <p:cNvSpPr txBox="1"/>
          <p:nvPr>
            <p:ph idx="2" type="subTitle"/>
          </p:nvPr>
        </p:nvSpPr>
        <p:spPr>
          <a:xfrm>
            <a:off x="4406650" y="1151705"/>
            <a:ext cx="4409700" cy="5427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782" name="Google Shape;782;p83"/>
          <p:cNvSpPr txBox="1"/>
          <p:nvPr>
            <p:ph idx="3" type="subTitle"/>
          </p:nvPr>
        </p:nvSpPr>
        <p:spPr>
          <a:xfrm>
            <a:off x="4406650" y="3425570"/>
            <a:ext cx="4409700" cy="5427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783" name="Google Shape;783;p83"/>
          <p:cNvSpPr txBox="1"/>
          <p:nvPr>
            <p:ph idx="4" type="subTitle"/>
          </p:nvPr>
        </p:nvSpPr>
        <p:spPr>
          <a:xfrm>
            <a:off x="4406650" y="1909660"/>
            <a:ext cx="4409700" cy="5427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784" name="Google Shape;784;p83"/>
          <p:cNvSpPr txBox="1"/>
          <p:nvPr>
            <p:ph idx="5" type="subTitle"/>
          </p:nvPr>
        </p:nvSpPr>
        <p:spPr>
          <a:xfrm>
            <a:off x="4406650" y="4183525"/>
            <a:ext cx="4409700" cy="5427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785" name="Google Shape;785;p83"/>
          <p:cNvSpPr txBox="1"/>
          <p:nvPr>
            <p:ph idx="6" type="subTitle"/>
          </p:nvPr>
        </p:nvSpPr>
        <p:spPr>
          <a:xfrm>
            <a:off x="4406650" y="2667615"/>
            <a:ext cx="4409700" cy="5427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body and image">
  <p:cSld name="Title, body and image">
    <p:spTree>
      <p:nvGrpSpPr>
        <p:cNvPr id="786" name="Shape 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" name="Google Shape;787;p8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788" name="Google Shape;788;p84"/>
          <p:cNvSpPr txBox="1"/>
          <p:nvPr>
            <p:ph idx="1" type="body"/>
          </p:nvPr>
        </p:nvSpPr>
        <p:spPr>
          <a:xfrm>
            <a:off x="311700" y="1152475"/>
            <a:ext cx="4473900" cy="34164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indent="-292100" lvl="1" marL="914400">
              <a:spcBef>
                <a:spcPts val="1000"/>
              </a:spcBef>
              <a:spcAft>
                <a:spcPts val="0"/>
              </a:spcAft>
              <a:buSzPts val="1000"/>
              <a:buChar char="○"/>
              <a:defRPr/>
            </a:lvl2pPr>
            <a:lvl3pPr indent="-292100" lvl="2" marL="1371600">
              <a:spcBef>
                <a:spcPts val="100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>
              <a:spcBef>
                <a:spcPts val="100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>
              <a:spcBef>
                <a:spcPts val="100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>
              <a:spcBef>
                <a:spcPts val="100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>
              <a:spcBef>
                <a:spcPts val="100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>
              <a:spcBef>
                <a:spcPts val="100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>
              <a:spcBef>
                <a:spcPts val="1000"/>
              </a:spcBef>
              <a:spcAft>
                <a:spcPts val="100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789" name="Google Shape;789;p84"/>
          <p:cNvSpPr/>
          <p:nvPr>
            <p:ph idx="2" type="pic"/>
          </p:nvPr>
        </p:nvSpPr>
        <p:spPr>
          <a:xfrm>
            <a:off x="4992024" y="1152775"/>
            <a:ext cx="3840300" cy="34164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big ideas">
  <p:cSld name="Two big ideas">
    <p:spTree>
      <p:nvGrpSpPr>
        <p:cNvPr id="790" name="Shape 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" name="Google Shape;791;p85"/>
          <p:cNvSpPr txBox="1"/>
          <p:nvPr>
            <p:ph type="title"/>
          </p:nvPr>
        </p:nvSpPr>
        <p:spPr>
          <a:xfrm>
            <a:off x="483175" y="450025"/>
            <a:ext cx="8184600" cy="758100"/>
          </a:xfrm>
          <a:prstGeom prst="rect">
            <a:avLst/>
          </a:prstGeom>
        </p:spPr>
        <p:txBody>
          <a:bodyPr anchorCtr="0" anchor="ctr" bIns="0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792" name="Google Shape;792;p85"/>
          <p:cNvSpPr txBox="1"/>
          <p:nvPr>
            <p:ph idx="1" type="body"/>
          </p:nvPr>
        </p:nvSpPr>
        <p:spPr>
          <a:xfrm>
            <a:off x="483150" y="2237788"/>
            <a:ext cx="3619800" cy="23736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indent="-292100" lvl="1" marL="914400">
              <a:spcBef>
                <a:spcPts val="1000"/>
              </a:spcBef>
              <a:spcAft>
                <a:spcPts val="0"/>
              </a:spcAft>
              <a:buSzPts val="1000"/>
              <a:buChar char="○"/>
              <a:defRPr/>
            </a:lvl2pPr>
            <a:lvl3pPr indent="-292100" lvl="2" marL="1371600">
              <a:spcBef>
                <a:spcPts val="100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>
              <a:spcBef>
                <a:spcPts val="100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>
              <a:spcBef>
                <a:spcPts val="100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>
              <a:spcBef>
                <a:spcPts val="100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>
              <a:spcBef>
                <a:spcPts val="100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>
              <a:spcBef>
                <a:spcPts val="100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>
              <a:spcBef>
                <a:spcPts val="1000"/>
              </a:spcBef>
              <a:spcAft>
                <a:spcPts val="100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793" name="Google Shape;793;p85"/>
          <p:cNvSpPr txBox="1"/>
          <p:nvPr>
            <p:ph idx="2" type="body"/>
          </p:nvPr>
        </p:nvSpPr>
        <p:spPr>
          <a:xfrm>
            <a:off x="5048000" y="2237788"/>
            <a:ext cx="3619800" cy="23736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indent="-292100" lvl="1" marL="914400">
              <a:spcBef>
                <a:spcPts val="1000"/>
              </a:spcBef>
              <a:spcAft>
                <a:spcPts val="0"/>
              </a:spcAft>
              <a:buSzPts val="1000"/>
              <a:buChar char="○"/>
              <a:defRPr/>
            </a:lvl2pPr>
            <a:lvl3pPr indent="-292100" lvl="2" marL="1371600">
              <a:spcBef>
                <a:spcPts val="100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>
              <a:spcBef>
                <a:spcPts val="100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>
              <a:spcBef>
                <a:spcPts val="100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>
              <a:spcBef>
                <a:spcPts val="100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>
              <a:spcBef>
                <a:spcPts val="100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>
              <a:spcBef>
                <a:spcPts val="100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>
              <a:spcBef>
                <a:spcPts val="1000"/>
              </a:spcBef>
              <a:spcAft>
                <a:spcPts val="100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794" name="Google Shape;794;p85"/>
          <p:cNvSpPr txBox="1"/>
          <p:nvPr>
            <p:ph idx="3" type="subTitle"/>
          </p:nvPr>
        </p:nvSpPr>
        <p:spPr>
          <a:xfrm>
            <a:off x="483150" y="1336161"/>
            <a:ext cx="3619800" cy="5427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795" name="Google Shape;795;p85"/>
          <p:cNvSpPr txBox="1"/>
          <p:nvPr>
            <p:ph idx="4" type="subTitle"/>
          </p:nvPr>
        </p:nvSpPr>
        <p:spPr>
          <a:xfrm>
            <a:off x="5048000" y="1336161"/>
            <a:ext cx="3619800" cy="5427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big ideas">
  <p:cSld name="Three big ideas">
    <p:spTree>
      <p:nvGrpSpPr>
        <p:cNvPr id="796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" name="Google Shape;797;p86"/>
          <p:cNvSpPr txBox="1"/>
          <p:nvPr>
            <p:ph idx="1" type="body"/>
          </p:nvPr>
        </p:nvSpPr>
        <p:spPr>
          <a:xfrm>
            <a:off x="483175" y="2417500"/>
            <a:ext cx="2455500" cy="23736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indent="-292100" lvl="1" marL="914400">
              <a:spcBef>
                <a:spcPts val="1000"/>
              </a:spcBef>
              <a:spcAft>
                <a:spcPts val="0"/>
              </a:spcAft>
              <a:buSzPts val="1000"/>
              <a:buChar char="○"/>
              <a:defRPr/>
            </a:lvl2pPr>
            <a:lvl3pPr indent="-292100" lvl="2" marL="1371600">
              <a:spcBef>
                <a:spcPts val="100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>
              <a:spcBef>
                <a:spcPts val="100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>
              <a:spcBef>
                <a:spcPts val="100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>
              <a:spcBef>
                <a:spcPts val="100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>
              <a:spcBef>
                <a:spcPts val="100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>
              <a:spcBef>
                <a:spcPts val="100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>
              <a:spcBef>
                <a:spcPts val="1000"/>
              </a:spcBef>
              <a:spcAft>
                <a:spcPts val="100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798" name="Google Shape;798;p86"/>
          <p:cNvSpPr txBox="1"/>
          <p:nvPr>
            <p:ph idx="2" type="body"/>
          </p:nvPr>
        </p:nvSpPr>
        <p:spPr>
          <a:xfrm>
            <a:off x="3347725" y="2417500"/>
            <a:ext cx="2455500" cy="23736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indent="-292100" lvl="1" marL="914400">
              <a:spcBef>
                <a:spcPts val="1000"/>
              </a:spcBef>
              <a:spcAft>
                <a:spcPts val="0"/>
              </a:spcAft>
              <a:buSzPts val="1000"/>
              <a:buChar char="○"/>
              <a:defRPr/>
            </a:lvl2pPr>
            <a:lvl3pPr indent="-292100" lvl="2" marL="1371600">
              <a:spcBef>
                <a:spcPts val="100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>
              <a:spcBef>
                <a:spcPts val="100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>
              <a:spcBef>
                <a:spcPts val="100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>
              <a:spcBef>
                <a:spcPts val="100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>
              <a:spcBef>
                <a:spcPts val="100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>
              <a:spcBef>
                <a:spcPts val="100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>
              <a:spcBef>
                <a:spcPts val="1000"/>
              </a:spcBef>
              <a:spcAft>
                <a:spcPts val="100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799" name="Google Shape;799;p86"/>
          <p:cNvSpPr txBox="1"/>
          <p:nvPr>
            <p:ph type="title"/>
          </p:nvPr>
        </p:nvSpPr>
        <p:spPr>
          <a:xfrm>
            <a:off x="483175" y="450025"/>
            <a:ext cx="8184600" cy="758100"/>
          </a:xfrm>
          <a:prstGeom prst="rect">
            <a:avLst/>
          </a:prstGeom>
        </p:spPr>
        <p:txBody>
          <a:bodyPr anchorCtr="0" anchor="ctr" bIns="0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800" name="Google Shape;800;p86"/>
          <p:cNvSpPr txBox="1"/>
          <p:nvPr>
            <p:ph idx="3" type="subTitle"/>
          </p:nvPr>
        </p:nvSpPr>
        <p:spPr>
          <a:xfrm>
            <a:off x="483175" y="1336150"/>
            <a:ext cx="2455500" cy="7785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801" name="Google Shape;801;p86"/>
          <p:cNvSpPr txBox="1"/>
          <p:nvPr>
            <p:ph idx="4" type="subTitle"/>
          </p:nvPr>
        </p:nvSpPr>
        <p:spPr>
          <a:xfrm>
            <a:off x="3347725" y="1336150"/>
            <a:ext cx="2455500" cy="7785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802" name="Google Shape;802;p86"/>
          <p:cNvSpPr txBox="1"/>
          <p:nvPr>
            <p:ph idx="5" type="subTitle"/>
          </p:nvPr>
        </p:nvSpPr>
        <p:spPr>
          <a:xfrm>
            <a:off x="6212275" y="1336150"/>
            <a:ext cx="2455500" cy="7785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803" name="Google Shape;803;p86"/>
          <p:cNvSpPr txBox="1"/>
          <p:nvPr>
            <p:ph idx="6" type="body"/>
          </p:nvPr>
        </p:nvSpPr>
        <p:spPr>
          <a:xfrm>
            <a:off x="6212275" y="2417500"/>
            <a:ext cx="2455500" cy="23736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indent="-292100" lvl="1" marL="914400">
              <a:spcBef>
                <a:spcPts val="1000"/>
              </a:spcBef>
              <a:spcAft>
                <a:spcPts val="0"/>
              </a:spcAft>
              <a:buSzPts val="1000"/>
              <a:buChar char="○"/>
              <a:defRPr/>
            </a:lvl2pPr>
            <a:lvl3pPr indent="-292100" lvl="2" marL="1371600">
              <a:spcBef>
                <a:spcPts val="100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>
              <a:spcBef>
                <a:spcPts val="100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>
              <a:spcBef>
                <a:spcPts val="100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>
              <a:spcBef>
                <a:spcPts val="100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>
              <a:spcBef>
                <a:spcPts val="100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>
              <a:spcBef>
                <a:spcPts val="100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>
              <a:spcBef>
                <a:spcPts val="1000"/>
              </a:spcBef>
              <a:spcAft>
                <a:spcPts val="1000"/>
              </a:spcAft>
              <a:buSzPts val="10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our big ideas">
  <p:cSld name="Four big ideas">
    <p:spTree>
      <p:nvGrpSpPr>
        <p:cNvPr id="804" name="Shape 8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" name="Google Shape;805;p87"/>
          <p:cNvSpPr txBox="1"/>
          <p:nvPr>
            <p:ph idx="1" type="body"/>
          </p:nvPr>
        </p:nvSpPr>
        <p:spPr>
          <a:xfrm>
            <a:off x="366725" y="1759093"/>
            <a:ext cx="3838500" cy="11385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292100" lvl="1" marL="914400">
              <a:spcBef>
                <a:spcPts val="1000"/>
              </a:spcBef>
              <a:spcAft>
                <a:spcPts val="0"/>
              </a:spcAft>
              <a:buSzPts val="1000"/>
              <a:buChar char="○"/>
              <a:defRPr/>
            </a:lvl2pPr>
            <a:lvl3pPr indent="-292100" lvl="2" marL="1371600">
              <a:spcBef>
                <a:spcPts val="100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>
              <a:spcBef>
                <a:spcPts val="100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>
              <a:spcBef>
                <a:spcPts val="100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>
              <a:spcBef>
                <a:spcPts val="100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>
              <a:spcBef>
                <a:spcPts val="100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>
              <a:spcBef>
                <a:spcPts val="100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>
              <a:spcBef>
                <a:spcPts val="1000"/>
              </a:spcBef>
              <a:spcAft>
                <a:spcPts val="100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806" name="Google Shape;806;p87"/>
          <p:cNvSpPr txBox="1"/>
          <p:nvPr>
            <p:ph idx="2" type="body"/>
          </p:nvPr>
        </p:nvSpPr>
        <p:spPr>
          <a:xfrm>
            <a:off x="4938725" y="1759093"/>
            <a:ext cx="3838500" cy="11385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292100" lvl="1" marL="914400">
              <a:spcBef>
                <a:spcPts val="1000"/>
              </a:spcBef>
              <a:spcAft>
                <a:spcPts val="0"/>
              </a:spcAft>
              <a:buSzPts val="1000"/>
              <a:buChar char="○"/>
              <a:defRPr/>
            </a:lvl2pPr>
            <a:lvl3pPr indent="-292100" lvl="2" marL="1371600">
              <a:spcBef>
                <a:spcPts val="100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>
              <a:spcBef>
                <a:spcPts val="100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>
              <a:spcBef>
                <a:spcPts val="100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>
              <a:spcBef>
                <a:spcPts val="100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>
              <a:spcBef>
                <a:spcPts val="100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>
              <a:spcBef>
                <a:spcPts val="100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>
              <a:spcBef>
                <a:spcPts val="1000"/>
              </a:spcBef>
              <a:spcAft>
                <a:spcPts val="100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807" name="Google Shape;807;p87"/>
          <p:cNvSpPr txBox="1"/>
          <p:nvPr>
            <p:ph idx="3" type="body"/>
          </p:nvPr>
        </p:nvSpPr>
        <p:spPr>
          <a:xfrm>
            <a:off x="366750" y="3648575"/>
            <a:ext cx="3838500" cy="11385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292100" lvl="1" marL="914400">
              <a:spcBef>
                <a:spcPts val="1000"/>
              </a:spcBef>
              <a:spcAft>
                <a:spcPts val="0"/>
              </a:spcAft>
              <a:buSzPts val="1000"/>
              <a:buChar char="○"/>
              <a:defRPr/>
            </a:lvl2pPr>
            <a:lvl3pPr indent="-292100" lvl="2" marL="1371600">
              <a:spcBef>
                <a:spcPts val="100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>
              <a:spcBef>
                <a:spcPts val="100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>
              <a:spcBef>
                <a:spcPts val="100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>
              <a:spcBef>
                <a:spcPts val="100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>
              <a:spcBef>
                <a:spcPts val="100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>
              <a:spcBef>
                <a:spcPts val="100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>
              <a:spcBef>
                <a:spcPts val="1000"/>
              </a:spcBef>
              <a:spcAft>
                <a:spcPts val="100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808" name="Google Shape;808;p87"/>
          <p:cNvSpPr txBox="1"/>
          <p:nvPr>
            <p:ph idx="4" type="body"/>
          </p:nvPr>
        </p:nvSpPr>
        <p:spPr>
          <a:xfrm>
            <a:off x="4938750" y="3648575"/>
            <a:ext cx="3838500" cy="11385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292100" lvl="1" marL="914400">
              <a:spcBef>
                <a:spcPts val="1000"/>
              </a:spcBef>
              <a:spcAft>
                <a:spcPts val="0"/>
              </a:spcAft>
              <a:buSzPts val="1000"/>
              <a:buChar char="○"/>
              <a:defRPr/>
            </a:lvl2pPr>
            <a:lvl3pPr indent="-292100" lvl="2" marL="1371600">
              <a:spcBef>
                <a:spcPts val="100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>
              <a:spcBef>
                <a:spcPts val="100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>
              <a:spcBef>
                <a:spcPts val="100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>
              <a:spcBef>
                <a:spcPts val="100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>
              <a:spcBef>
                <a:spcPts val="100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>
              <a:spcBef>
                <a:spcPts val="100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>
              <a:spcBef>
                <a:spcPts val="1000"/>
              </a:spcBef>
              <a:spcAft>
                <a:spcPts val="100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809" name="Google Shape;809;p87"/>
          <p:cNvSpPr txBox="1"/>
          <p:nvPr>
            <p:ph type="title"/>
          </p:nvPr>
        </p:nvSpPr>
        <p:spPr>
          <a:xfrm>
            <a:off x="366750" y="450025"/>
            <a:ext cx="8184600" cy="758100"/>
          </a:xfrm>
          <a:prstGeom prst="rect">
            <a:avLst/>
          </a:prstGeom>
        </p:spPr>
        <p:txBody>
          <a:bodyPr anchorCtr="0" anchor="ctr" bIns="0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810" name="Google Shape;810;p87"/>
          <p:cNvSpPr txBox="1"/>
          <p:nvPr>
            <p:ph idx="5" type="subTitle"/>
          </p:nvPr>
        </p:nvSpPr>
        <p:spPr>
          <a:xfrm>
            <a:off x="366763" y="1277907"/>
            <a:ext cx="3838500" cy="4812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811" name="Google Shape;811;p87"/>
          <p:cNvSpPr txBox="1"/>
          <p:nvPr>
            <p:ph idx="6" type="subTitle"/>
          </p:nvPr>
        </p:nvSpPr>
        <p:spPr>
          <a:xfrm>
            <a:off x="4938738" y="1277907"/>
            <a:ext cx="3838500" cy="4812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812" name="Google Shape;812;p87"/>
          <p:cNvSpPr txBox="1"/>
          <p:nvPr>
            <p:ph idx="7" type="subTitle"/>
          </p:nvPr>
        </p:nvSpPr>
        <p:spPr>
          <a:xfrm>
            <a:off x="4938761" y="3167363"/>
            <a:ext cx="3838500" cy="4812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813" name="Google Shape;813;p87"/>
          <p:cNvSpPr txBox="1"/>
          <p:nvPr>
            <p:ph idx="8" type="subTitle"/>
          </p:nvPr>
        </p:nvSpPr>
        <p:spPr>
          <a:xfrm>
            <a:off x="366750" y="3167363"/>
            <a:ext cx="3838500" cy="4812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image">
  <p:cSld name="Title and image">
    <p:spTree>
      <p:nvGrpSpPr>
        <p:cNvPr id="814" name="Shape 8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5" name="Google Shape;815;p8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816" name="Google Shape;816;p88"/>
          <p:cNvSpPr/>
          <p:nvPr>
            <p:ph idx="2" type="pic"/>
          </p:nvPr>
        </p:nvSpPr>
        <p:spPr>
          <a:xfrm>
            <a:off x="311700" y="1170425"/>
            <a:ext cx="8520600" cy="34929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storyboards">
  <p:cSld name="Two storyboards">
    <p:spTree>
      <p:nvGrpSpPr>
        <p:cNvPr id="817" name="Shape 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8" name="Google Shape;818;p89"/>
          <p:cNvSpPr txBox="1"/>
          <p:nvPr>
            <p:ph idx="1" type="body"/>
          </p:nvPr>
        </p:nvSpPr>
        <p:spPr>
          <a:xfrm>
            <a:off x="311700" y="4080225"/>
            <a:ext cx="4027500" cy="9261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0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0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0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0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0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0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0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000"/>
              </a:spcBef>
              <a:spcAft>
                <a:spcPts val="10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819" name="Google Shape;819;p89"/>
          <p:cNvSpPr/>
          <p:nvPr>
            <p:ph idx="2" type="pic"/>
          </p:nvPr>
        </p:nvSpPr>
        <p:spPr>
          <a:xfrm>
            <a:off x="4804825" y="1133300"/>
            <a:ext cx="4027500" cy="2392800"/>
          </a:xfrm>
          <a:prstGeom prst="rect">
            <a:avLst/>
          </a:prstGeom>
          <a:noFill/>
          <a:ln>
            <a:noFill/>
          </a:ln>
        </p:spPr>
      </p:sp>
      <p:sp>
        <p:nvSpPr>
          <p:cNvPr id="820" name="Google Shape;820;p89"/>
          <p:cNvSpPr/>
          <p:nvPr>
            <p:ph idx="3" type="pic"/>
          </p:nvPr>
        </p:nvSpPr>
        <p:spPr>
          <a:xfrm>
            <a:off x="311725" y="1133300"/>
            <a:ext cx="4027500" cy="2392800"/>
          </a:xfrm>
          <a:prstGeom prst="rect">
            <a:avLst/>
          </a:prstGeom>
          <a:noFill/>
          <a:ln>
            <a:noFill/>
          </a:ln>
        </p:spPr>
      </p:sp>
      <p:sp>
        <p:nvSpPr>
          <p:cNvPr id="821" name="Google Shape;821;p89"/>
          <p:cNvSpPr txBox="1"/>
          <p:nvPr>
            <p:ph idx="4" type="body"/>
          </p:nvPr>
        </p:nvSpPr>
        <p:spPr>
          <a:xfrm>
            <a:off x="4804825" y="4080225"/>
            <a:ext cx="4027500" cy="9261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0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0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0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0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0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0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0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000"/>
              </a:spcBef>
              <a:spcAft>
                <a:spcPts val="10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822" name="Google Shape;822;p8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823" name="Google Shape;823;p89"/>
          <p:cNvSpPr txBox="1"/>
          <p:nvPr>
            <p:ph idx="5" type="subTitle"/>
          </p:nvPr>
        </p:nvSpPr>
        <p:spPr>
          <a:xfrm>
            <a:off x="311725" y="3582900"/>
            <a:ext cx="4027500" cy="4812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824" name="Google Shape;824;p89"/>
          <p:cNvSpPr txBox="1"/>
          <p:nvPr>
            <p:ph idx="6" type="subTitle"/>
          </p:nvPr>
        </p:nvSpPr>
        <p:spPr>
          <a:xfrm>
            <a:off x="4804825" y="3582900"/>
            <a:ext cx="4027500" cy="4812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storyboards">
  <p:cSld name="Three storyboards">
    <p:spTree>
      <p:nvGrpSpPr>
        <p:cNvPr id="825" name="Shape 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6" name="Google Shape;826;p90"/>
          <p:cNvSpPr txBox="1"/>
          <p:nvPr>
            <p:ph idx="1" type="body"/>
          </p:nvPr>
        </p:nvSpPr>
        <p:spPr>
          <a:xfrm>
            <a:off x="311700" y="3911700"/>
            <a:ext cx="2627100" cy="10185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0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0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0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0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0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0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0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000"/>
              </a:spcBef>
              <a:spcAft>
                <a:spcPts val="10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827" name="Google Shape;827;p90"/>
          <p:cNvSpPr/>
          <p:nvPr>
            <p:ph idx="2" type="pic"/>
          </p:nvPr>
        </p:nvSpPr>
        <p:spPr>
          <a:xfrm>
            <a:off x="6205225" y="1128325"/>
            <a:ext cx="2627100" cy="2273100"/>
          </a:xfrm>
          <a:prstGeom prst="rect">
            <a:avLst/>
          </a:prstGeom>
          <a:noFill/>
          <a:ln>
            <a:noFill/>
          </a:ln>
        </p:spPr>
      </p:sp>
      <p:sp>
        <p:nvSpPr>
          <p:cNvPr id="828" name="Google Shape;828;p90"/>
          <p:cNvSpPr/>
          <p:nvPr>
            <p:ph idx="3" type="pic"/>
          </p:nvPr>
        </p:nvSpPr>
        <p:spPr>
          <a:xfrm>
            <a:off x="311725" y="1128325"/>
            <a:ext cx="2627100" cy="2273100"/>
          </a:xfrm>
          <a:prstGeom prst="rect">
            <a:avLst/>
          </a:prstGeom>
          <a:noFill/>
          <a:ln>
            <a:noFill/>
          </a:ln>
        </p:spPr>
      </p:sp>
      <p:sp>
        <p:nvSpPr>
          <p:cNvPr id="829" name="Google Shape;829;p90"/>
          <p:cNvSpPr txBox="1"/>
          <p:nvPr>
            <p:ph idx="4" type="body"/>
          </p:nvPr>
        </p:nvSpPr>
        <p:spPr>
          <a:xfrm>
            <a:off x="6205225" y="3911700"/>
            <a:ext cx="2627100" cy="10185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0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0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0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0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0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0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0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000"/>
              </a:spcBef>
              <a:spcAft>
                <a:spcPts val="10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830" name="Google Shape;830;p90"/>
          <p:cNvSpPr/>
          <p:nvPr>
            <p:ph idx="5" type="pic"/>
          </p:nvPr>
        </p:nvSpPr>
        <p:spPr>
          <a:xfrm>
            <a:off x="3255250" y="1128325"/>
            <a:ext cx="2627100" cy="2273100"/>
          </a:xfrm>
          <a:prstGeom prst="rect">
            <a:avLst/>
          </a:prstGeom>
          <a:noFill/>
          <a:ln>
            <a:noFill/>
          </a:ln>
        </p:spPr>
      </p:sp>
      <p:sp>
        <p:nvSpPr>
          <p:cNvPr id="831" name="Google Shape;831;p90"/>
          <p:cNvSpPr txBox="1"/>
          <p:nvPr>
            <p:ph idx="6" type="body"/>
          </p:nvPr>
        </p:nvSpPr>
        <p:spPr>
          <a:xfrm>
            <a:off x="3255250" y="3911700"/>
            <a:ext cx="2627100" cy="10185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0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0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0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0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0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0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0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000"/>
              </a:spcBef>
              <a:spcAft>
                <a:spcPts val="10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832" name="Google Shape;832;p9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833" name="Google Shape;833;p90"/>
          <p:cNvSpPr txBox="1"/>
          <p:nvPr>
            <p:ph idx="7" type="subTitle"/>
          </p:nvPr>
        </p:nvSpPr>
        <p:spPr>
          <a:xfrm>
            <a:off x="311725" y="3430500"/>
            <a:ext cx="2627100" cy="4812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834" name="Google Shape;834;p90"/>
          <p:cNvSpPr txBox="1"/>
          <p:nvPr>
            <p:ph idx="8" type="subTitle"/>
          </p:nvPr>
        </p:nvSpPr>
        <p:spPr>
          <a:xfrm>
            <a:off x="6205225" y="3430500"/>
            <a:ext cx="2627100" cy="4812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835" name="Google Shape;835;p90"/>
          <p:cNvSpPr txBox="1"/>
          <p:nvPr>
            <p:ph idx="9" type="subTitle"/>
          </p:nvPr>
        </p:nvSpPr>
        <p:spPr>
          <a:xfrm>
            <a:off x="3255250" y="3430500"/>
            <a:ext cx="2627100" cy="4812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only">
  <p:cSld name="Image only">
    <p:spTree>
      <p:nvGrpSpPr>
        <p:cNvPr id="836" name="Shape 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7" name="Google Shape;837;p91"/>
          <p:cNvSpPr/>
          <p:nvPr>
            <p:ph idx="2" type="pic"/>
          </p:nvPr>
        </p:nvSpPr>
        <p:spPr>
          <a:xfrm>
            <a:off x="311700" y="445025"/>
            <a:ext cx="8520600" cy="42183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- Alt 8 ">
  <p:cSld name="CUSTOM_12">
    <p:bg>
      <p:bgPr>
        <a:solidFill>
          <a:schemeClr val="accent5"/>
        </a:solidFill>
      </p:bgPr>
    </p:bg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0"/>
          <p:cNvSpPr/>
          <p:nvPr/>
        </p:nvSpPr>
        <p:spPr>
          <a:xfrm>
            <a:off x="0" y="0"/>
            <a:ext cx="9144000" cy="4236000"/>
          </a:xfrm>
          <a:prstGeom prst="snip1Rect">
            <a:avLst>
              <a:gd fmla="val 0" name="adj"/>
            </a:avLst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Quantico"/>
              <a:ea typeface="Quantico"/>
              <a:cs typeface="Quantico"/>
              <a:sym typeface="Quantico"/>
            </a:endParaRPr>
          </a:p>
        </p:txBody>
      </p:sp>
      <p:sp>
        <p:nvSpPr>
          <p:cNvPr id="83" name="Google Shape;83;p10"/>
          <p:cNvSpPr/>
          <p:nvPr/>
        </p:nvSpPr>
        <p:spPr>
          <a:xfrm>
            <a:off x="5596500" y="2731400"/>
            <a:ext cx="2952300" cy="2033400"/>
          </a:xfrm>
          <a:prstGeom prst="snip1Rect">
            <a:avLst>
              <a:gd fmla="val 139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Quantico"/>
                <a:ea typeface="Quantico"/>
                <a:cs typeface="Quantico"/>
                <a:sym typeface="Quantico"/>
              </a:rPr>
              <a:t> </a:t>
            </a:r>
            <a:endParaRPr>
              <a:solidFill>
                <a:schemeClr val="dk1"/>
              </a:solidFill>
              <a:latin typeface="Quantico"/>
              <a:ea typeface="Quantico"/>
              <a:cs typeface="Quantico"/>
              <a:sym typeface="Quantico"/>
            </a:endParaRPr>
          </a:p>
        </p:txBody>
      </p:sp>
      <p:sp>
        <p:nvSpPr>
          <p:cNvPr id="84" name="Google Shape;84;p10"/>
          <p:cNvSpPr/>
          <p:nvPr/>
        </p:nvSpPr>
        <p:spPr>
          <a:xfrm>
            <a:off x="5587725" y="698000"/>
            <a:ext cx="2952300" cy="2033400"/>
          </a:xfrm>
          <a:prstGeom prst="snip1Rect">
            <a:avLst>
              <a:gd fmla="val 139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Quantico"/>
                <a:ea typeface="Quantico"/>
                <a:cs typeface="Quantico"/>
                <a:sym typeface="Quantico"/>
              </a:rPr>
              <a:t> </a:t>
            </a:r>
            <a:endParaRPr>
              <a:solidFill>
                <a:schemeClr val="dk1"/>
              </a:solidFill>
              <a:latin typeface="Quantico"/>
              <a:ea typeface="Quantico"/>
              <a:cs typeface="Quantico"/>
              <a:sym typeface="Quantico"/>
            </a:endParaRPr>
          </a:p>
        </p:txBody>
      </p:sp>
      <p:sp>
        <p:nvSpPr>
          <p:cNvPr id="85" name="Google Shape;85;p10"/>
          <p:cNvSpPr txBox="1"/>
          <p:nvPr>
            <p:ph type="title"/>
          </p:nvPr>
        </p:nvSpPr>
        <p:spPr>
          <a:xfrm>
            <a:off x="901475" y="907075"/>
            <a:ext cx="4695000" cy="8625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7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700">
                <a:latin typeface="Quantico"/>
                <a:ea typeface="Quantico"/>
                <a:cs typeface="Quantico"/>
                <a:sym typeface="Quantic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700">
                <a:latin typeface="Quantico"/>
                <a:ea typeface="Quantico"/>
                <a:cs typeface="Quantico"/>
                <a:sym typeface="Quantic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700">
                <a:latin typeface="Quantico"/>
                <a:ea typeface="Quantico"/>
                <a:cs typeface="Quantico"/>
                <a:sym typeface="Quantic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700">
                <a:latin typeface="Quantico"/>
                <a:ea typeface="Quantico"/>
                <a:cs typeface="Quantico"/>
                <a:sym typeface="Quantic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700">
                <a:latin typeface="Quantico"/>
                <a:ea typeface="Quantico"/>
                <a:cs typeface="Quantico"/>
                <a:sym typeface="Quantic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700">
                <a:latin typeface="Quantico"/>
                <a:ea typeface="Quantico"/>
                <a:cs typeface="Quantico"/>
                <a:sym typeface="Quantic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700">
                <a:latin typeface="Quantico"/>
                <a:ea typeface="Quantico"/>
                <a:cs typeface="Quantico"/>
                <a:sym typeface="Quantic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700">
                <a:latin typeface="Quantico"/>
                <a:ea typeface="Quantico"/>
                <a:cs typeface="Quantico"/>
                <a:sym typeface="Quantico"/>
              </a:defRPr>
            </a:lvl9pPr>
          </a:lstStyle>
          <a:p/>
        </p:txBody>
      </p:sp>
      <p:sp>
        <p:nvSpPr>
          <p:cNvPr id="86" name="Google Shape;86;p10"/>
          <p:cNvSpPr txBox="1"/>
          <p:nvPr>
            <p:ph idx="2" type="title"/>
          </p:nvPr>
        </p:nvSpPr>
        <p:spPr>
          <a:xfrm>
            <a:off x="930907" y="1836900"/>
            <a:ext cx="4005900" cy="18795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None/>
              <a:defRPr sz="1600"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None/>
              <a:defRPr sz="1600">
                <a:latin typeface="Lato"/>
                <a:ea typeface="Lato"/>
                <a:cs typeface="Lato"/>
                <a:sym typeface="La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None/>
              <a:defRPr sz="1600">
                <a:latin typeface="Lato"/>
                <a:ea typeface="Lato"/>
                <a:cs typeface="Lato"/>
                <a:sym typeface="La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None/>
              <a:defRPr sz="1600">
                <a:latin typeface="Lato"/>
                <a:ea typeface="Lato"/>
                <a:cs typeface="Lato"/>
                <a:sym typeface="La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None/>
              <a:defRPr sz="1600">
                <a:latin typeface="Lato"/>
                <a:ea typeface="Lato"/>
                <a:cs typeface="Lato"/>
                <a:sym typeface="La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None/>
              <a:defRPr sz="1600">
                <a:latin typeface="Lato"/>
                <a:ea typeface="Lato"/>
                <a:cs typeface="Lato"/>
                <a:sym typeface="La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None/>
              <a:defRPr sz="1600">
                <a:latin typeface="Lato"/>
                <a:ea typeface="Lato"/>
                <a:cs typeface="Lato"/>
                <a:sym typeface="La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None/>
              <a:defRPr sz="1600">
                <a:latin typeface="Lato"/>
                <a:ea typeface="Lato"/>
                <a:cs typeface="Lato"/>
                <a:sym typeface="La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None/>
              <a:defRPr sz="1600"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7" name="Google Shape;87;p10"/>
          <p:cNvSpPr/>
          <p:nvPr/>
        </p:nvSpPr>
        <p:spPr>
          <a:xfrm>
            <a:off x="5586750" y="-10675"/>
            <a:ext cx="2971800" cy="708675"/>
          </a:xfrm>
          <a:custGeom>
            <a:rect b="b" l="l" r="r" t="t"/>
            <a:pathLst>
              <a:path extrusionOk="0" h="28347" w="118872">
                <a:moveTo>
                  <a:pt x="0" y="0"/>
                </a:moveTo>
                <a:lnTo>
                  <a:pt x="0" y="28347"/>
                </a:lnTo>
                <a:lnTo>
                  <a:pt x="118872" y="28347"/>
                </a:lnTo>
                <a:lnTo>
                  <a:pt x="118872" y="30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</p:sp>
      <p:sp>
        <p:nvSpPr>
          <p:cNvPr id="88" name="Google Shape;88;p10"/>
          <p:cNvSpPr/>
          <p:nvPr/>
        </p:nvSpPr>
        <p:spPr>
          <a:xfrm>
            <a:off x="5590563" y="4762500"/>
            <a:ext cx="2964175" cy="388625"/>
          </a:xfrm>
          <a:custGeom>
            <a:rect b="b" l="l" r="r" t="t"/>
            <a:pathLst>
              <a:path extrusionOk="0" h="15545" w="118567">
                <a:moveTo>
                  <a:pt x="0" y="15545"/>
                </a:moveTo>
                <a:lnTo>
                  <a:pt x="118567" y="15545"/>
                </a:lnTo>
                <a:lnTo>
                  <a:pt x="103022" y="0"/>
                </a:lnTo>
                <a:lnTo>
                  <a:pt x="305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grid">
  <p:cSld name="Image grid">
    <p:spTree>
      <p:nvGrpSpPr>
        <p:cNvPr id="838" name="Shape 8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" name="Google Shape;839;p92"/>
          <p:cNvSpPr/>
          <p:nvPr>
            <p:ph idx="2" type="pic"/>
          </p:nvPr>
        </p:nvSpPr>
        <p:spPr>
          <a:xfrm>
            <a:off x="3389600" y="118913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840" name="Google Shape;840;p92"/>
          <p:cNvSpPr/>
          <p:nvPr>
            <p:ph idx="3" type="pic"/>
          </p:nvPr>
        </p:nvSpPr>
        <p:spPr>
          <a:xfrm>
            <a:off x="5195935" y="118913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841" name="Google Shape;841;p92"/>
          <p:cNvSpPr/>
          <p:nvPr>
            <p:ph idx="4" type="pic"/>
          </p:nvPr>
        </p:nvSpPr>
        <p:spPr>
          <a:xfrm>
            <a:off x="7002270" y="118913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842" name="Google Shape;842;p92"/>
          <p:cNvSpPr/>
          <p:nvPr>
            <p:ph idx="5" type="pic"/>
          </p:nvPr>
        </p:nvSpPr>
        <p:spPr>
          <a:xfrm>
            <a:off x="3389588" y="1804212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843" name="Google Shape;843;p92"/>
          <p:cNvSpPr/>
          <p:nvPr>
            <p:ph idx="6" type="pic"/>
          </p:nvPr>
        </p:nvSpPr>
        <p:spPr>
          <a:xfrm>
            <a:off x="5195922" y="1804212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844" name="Google Shape;844;p92"/>
          <p:cNvSpPr/>
          <p:nvPr>
            <p:ph idx="7" type="pic"/>
          </p:nvPr>
        </p:nvSpPr>
        <p:spPr>
          <a:xfrm>
            <a:off x="7002257" y="1804212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845" name="Google Shape;845;p92"/>
          <p:cNvSpPr txBox="1"/>
          <p:nvPr>
            <p:ph type="title"/>
          </p:nvPr>
        </p:nvSpPr>
        <p:spPr>
          <a:xfrm>
            <a:off x="351550" y="445025"/>
            <a:ext cx="2596800" cy="17064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846" name="Google Shape;846;p92"/>
          <p:cNvSpPr/>
          <p:nvPr>
            <p:ph idx="8" type="pic"/>
          </p:nvPr>
        </p:nvSpPr>
        <p:spPr>
          <a:xfrm>
            <a:off x="3389588" y="3489487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847" name="Google Shape;847;p92"/>
          <p:cNvSpPr/>
          <p:nvPr>
            <p:ph idx="9" type="pic"/>
          </p:nvPr>
        </p:nvSpPr>
        <p:spPr>
          <a:xfrm>
            <a:off x="5195922" y="3489487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848" name="Google Shape;848;p92"/>
          <p:cNvSpPr/>
          <p:nvPr>
            <p:ph idx="13" type="pic"/>
          </p:nvPr>
        </p:nvSpPr>
        <p:spPr>
          <a:xfrm>
            <a:off x="7002257" y="3489487"/>
            <a:ext cx="1643700" cy="15351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extLst>
    <p:ext uri="{DCECCB84-F9BA-43D5-87BE-67443E8EF086}">
      <p15:sldGuideLst>
        <p15:guide id="1" pos="5564">
          <p15:clr>
            <a:srgbClr val="E46962"/>
          </p15:clr>
        </p15:guide>
      </p15:sldGuideLst>
    </p:ext>
  </p:extLst>
</p:sldLayout>
</file>

<file path=ppt/slideMasters/_rels/slideMaster1.xml.rels><?xml version="1.0" encoding="UTF-8" standalone="yes"?><Relationships xmlns="http://schemas.openxmlformats.org/package/2006/relationships"><Relationship Id="rId40" Type="http://schemas.openxmlformats.org/officeDocument/2006/relationships/slideLayout" Target="../slideLayouts/slideLayout40.xml"/><Relationship Id="rId20" Type="http://schemas.openxmlformats.org/officeDocument/2006/relationships/slideLayout" Target="../slideLayouts/slideLayout20.xml"/><Relationship Id="rId42" Type="http://schemas.openxmlformats.org/officeDocument/2006/relationships/slideLayout" Target="../slideLayouts/slideLayout42.xml"/><Relationship Id="rId41" Type="http://schemas.openxmlformats.org/officeDocument/2006/relationships/slideLayout" Target="../slideLayouts/slideLayout41.xml"/><Relationship Id="rId22" Type="http://schemas.openxmlformats.org/officeDocument/2006/relationships/slideLayout" Target="../slideLayouts/slideLayout22.xml"/><Relationship Id="rId44" Type="http://schemas.openxmlformats.org/officeDocument/2006/relationships/slideLayout" Target="../slideLayouts/slideLayout44.xml"/><Relationship Id="rId21" Type="http://schemas.openxmlformats.org/officeDocument/2006/relationships/slideLayout" Target="../slideLayouts/slideLayout21.xml"/><Relationship Id="rId43" Type="http://schemas.openxmlformats.org/officeDocument/2006/relationships/slideLayout" Target="../slideLayouts/slideLayout43.xml"/><Relationship Id="rId24" Type="http://schemas.openxmlformats.org/officeDocument/2006/relationships/slideLayout" Target="../slideLayouts/slideLayout24.xml"/><Relationship Id="rId46" Type="http://schemas.openxmlformats.org/officeDocument/2006/relationships/theme" Target="../theme/theme3.xml"/><Relationship Id="rId23" Type="http://schemas.openxmlformats.org/officeDocument/2006/relationships/slideLayout" Target="../slideLayouts/slideLayout23.xml"/><Relationship Id="rId45" Type="http://schemas.openxmlformats.org/officeDocument/2006/relationships/slideLayout" Target="../slideLayouts/slideLayout45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slideLayout" Target="../slideLayouts/slideLayout29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11.xml"/><Relationship Id="rId33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10.xml"/><Relationship Id="rId32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13.xml"/><Relationship Id="rId35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12.xml"/><Relationship Id="rId34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15.xml"/><Relationship Id="rId37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14.xml"/><Relationship Id="rId36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17.xml"/><Relationship Id="rId39" Type="http://schemas.openxmlformats.org/officeDocument/2006/relationships/slideLayout" Target="../slideLayouts/slideLayout39.xml"/><Relationship Id="rId16" Type="http://schemas.openxmlformats.org/officeDocument/2006/relationships/slideLayout" Target="../slideLayouts/slideLayout16.xml"/><Relationship Id="rId38" Type="http://schemas.openxmlformats.org/officeDocument/2006/relationships/slideLayout" Target="../slideLayouts/slideLayout38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_rels/slideMaster2.xml.rels><?xml version="1.0" encoding="UTF-8" standalone="yes"?><Relationships xmlns="http://schemas.openxmlformats.org/package/2006/relationships"><Relationship Id="rId40" Type="http://schemas.openxmlformats.org/officeDocument/2006/relationships/slideLayout" Target="../slideLayouts/slideLayout85.xml"/><Relationship Id="rId20" Type="http://schemas.openxmlformats.org/officeDocument/2006/relationships/slideLayout" Target="../slideLayouts/slideLayout65.xml"/><Relationship Id="rId42" Type="http://schemas.openxmlformats.org/officeDocument/2006/relationships/slideLayout" Target="../slideLayouts/slideLayout87.xml"/><Relationship Id="rId41" Type="http://schemas.openxmlformats.org/officeDocument/2006/relationships/slideLayout" Target="../slideLayouts/slideLayout86.xml"/><Relationship Id="rId22" Type="http://schemas.openxmlformats.org/officeDocument/2006/relationships/slideLayout" Target="../slideLayouts/slideLayout67.xml"/><Relationship Id="rId44" Type="http://schemas.openxmlformats.org/officeDocument/2006/relationships/slideLayout" Target="../slideLayouts/slideLayout89.xml"/><Relationship Id="rId21" Type="http://schemas.openxmlformats.org/officeDocument/2006/relationships/slideLayout" Target="../slideLayouts/slideLayout66.xml"/><Relationship Id="rId43" Type="http://schemas.openxmlformats.org/officeDocument/2006/relationships/slideLayout" Target="../slideLayouts/slideLayout88.xml"/><Relationship Id="rId24" Type="http://schemas.openxmlformats.org/officeDocument/2006/relationships/slideLayout" Target="../slideLayouts/slideLayout69.xml"/><Relationship Id="rId46" Type="http://schemas.openxmlformats.org/officeDocument/2006/relationships/theme" Target="../theme/theme1.xml"/><Relationship Id="rId23" Type="http://schemas.openxmlformats.org/officeDocument/2006/relationships/slideLayout" Target="../slideLayouts/slideLayout68.xml"/><Relationship Id="rId45" Type="http://schemas.openxmlformats.org/officeDocument/2006/relationships/slideLayout" Target="../slideLayouts/slideLayout90.xml"/><Relationship Id="rId1" Type="http://schemas.openxmlformats.org/officeDocument/2006/relationships/slideLayout" Target="../slideLayouts/slideLayout46.xml"/><Relationship Id="rId2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26" Type="http://schemas.openxmlformats.org/officeDocument/2006/relationships/slideLayout" Target="../slideLayouts/slideLayout71.xml"/><Relationship Id="rId25" Type="http://schemas.openxmlformats.org/officeDocument/2006/relationships/slideLayout" Target="../slideLayouts/slideLayout70.xml"/><Relationship Id="rId28" Type="http://schemas.openxmlformats.org/officeDocument/2006/relationships/slideLayout" Target="../slideLayouts/slideLayout73.xml"/><Relationship Id="rId27" Type="http://schemas.openxmlformats.org/officeDocument/2006/relationships/slideLayout" Target="../slideLayouts/slideLayout72.xml"/><Relationship Id="rId5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1.xml"/><Relationship Id="rId29" Type="http://schemas.openxmlformats.org/officeDocument/2006/relationships/slideLayout" Target="../slideLayouts/slideLayout74.xml"/><Relationship Id="rId7" Type="http://schemas.openxmlformats.org/officeDocument/2006/relationships/slideLayout" Target="../slideLayouts/slideLayout52.xml"/><Relationship Id="rId8" Type="http://schemas.openxmlformats.org/officeDocument/2006/relationships/slideLayout" Target="../slideLayouts/slideLayout53.xml"/><Relationship Id="rId31" Type="http://schemas.openxmlformats.org/officeDocument/2006/relationships/slideLayout" Target="../slideLayouts/slideLayout76.xml"/><Relationship Id="rId30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56.xml"/><Relationship Id="rId33" Type="http://schemas.openxmlformats.org/officeDocument/2006/relationships/slideLayout" Target="../slideLayouts/slideLayout78.xml"/><Relationship Id="rId10" Type="http://schemas.openxmlformats.org/officeDocument/2006/relationships/slideLayout" Target="../slideLayouts/slideLayout55.xml"/><Relationship Id="rId32" Type="http://schemas.openxmlformats.org/officeDocument/2006/relationships/slideLayout" Target="../slideLayouts/slideLayout77.xml"/><Relationship Id="rId13" Type="http://schemas.openxmlformats.org/officeDocument/2006/relationships/slideLayout" Target="../slideLayouts/slideLayout58.xml"/><Relationship Id="rId35" Type="http://schemas.openxmlformats.org/officeDocument/2006/relationships/slideLayout" Target="../slideLayouts/slideLayout80.xml"/><Relationship Id="rId12" Type="http://schemas.openxmlformats.org/officeDocument/2006/relationships/slideLayout" Target="../slideLayouts/slideLayout57.xml"/><Relationship Id="rId34" Type="http://schemas.openxmlformats.org/officeDocument/2006/relationships/slideLayout" Target="../slideLayouts/slideLayout79.xml"/><Relationship Id="rId15" Type="http://schemas.openxmlformats.org/officeDocument/2006/relationships/slideLayout" Target="../slideLayouts/slideLayout60.xml"/><Relationship Id="rId37" Type="http://schemas.openxmlformats.org/officeDocument/2006/relationships/slideLayout" Target="../slideLayouts/slideLayout82.xml"/><Relationship Id="rId14" Type="http://schemas.openxmlformats.org/officeDocument/2006/relationships/slideLayout" Target="../slideLayouts/slideLayout59.xml"/><Relationship Id="rId36" Type="http://schemas.openxmlformats.org/officeDocument/2006/relationships/slideLayout" Target="../slideLayouts/slideLayout81.xml"/><Relationship Id="rId17" Type="http://schemas.openxmlformats.org/officeDocument/2006/relationships/slideLayout" Target="../slideLayouts/slideLayout62.xml"/><Relationship Id="rId39" Type="http://schemas.openxmlformats.org/officeDocument/2006/relationships/slideLayout" Target="../slideLayouts/slideLayout84.xml"/><Relationship Id="rId16" Type="http://schemas.openxmlformats.org/officeDocument/2006/relationships/slideLayout" Target="../slideLayouts/slideLayout61.xml"/><Relationship Id="rId38" Type="http://schemas.openxmlformats.org/officeDocument/2006/relationships/slideLayout" Target="../slideLayouts/slideLayout83.xml"/><Relationship Id="rId19" Type="http://schemas.openxmlformats.org/officeDocument/2006/relationships/slideLayout" Target="../slideLayouts/slideLayout64.xml"/><Relationship Id="rId18" Type="http://schemas.openxmlformats.org/officeDocument/2006/relationships/slideLayout" Target="../slideLayouts/slideLayout6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6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84700" y="460250"/>
            <a:ext cx="8574600" cy="425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Quantico"/>
              <a:buNone/>
              <a:defRPr sz="3000">
                <a:solidFill>
                  <a:schemeClr val="dk1"/>
                </a:solidFill>
                <a:latin typeface="Quantico"/>
                <a:ea typeface="Quantico"/>
                <a:cs typeface="Quantico"/>
                <a:sym typeface="Quantic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>
                <a:solidFill>
                  <a:schemeClr val="dk1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>
                <a:solidFill>
                  <a:schemeClr val="dk1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>
                <a:solidFill>
                  <a:schemeClr val="dk1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>
                <a:solidFill>
                  <a:schemeClr val="dk1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>
                <a:solidFill>
                  <a:schemeClr val="dk1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>
                <a:solidFill>
                  <a:schemeClr val="dk1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>
                <a:solidFill>
                  <a:schemeClr val="dk1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84700" y="1299725"/>
            <a:ext cx="6153900" cy="290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91425" wrap="square" tIns="0">
            <a:noAutofit/>
          </a:bodyPr>
          <a:lstStyle>
            <a:lvl1pPr indent="-292100" lvl="0" marL="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Lato"/>
              <a:buChar char="●"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92100" lvl="1" marL="91440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Lato"/>
              <a:buChar char="○"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2100" lvl="2" marL="137160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Lato"/>
              <a:buChar char="■"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92100" lvl="3" marL="182880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Lato"/>
              <a:buChar char="●"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2100" lvl="4" marL="228600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Lato"/>
              <a:buChar char="○"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92100" lvl="5" marL="274320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Lato"/>
              <a:buChar char="■"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92100" lvl="6" marL="320040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Lato"/>
              <a:buChar char="●"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92100" lvl="7" marL="365760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Lato"/>
              <a:buChar char="○"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92100" lvl="8" marL="4114800"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  <a:buClr>
                <a:schemeClr val="dk2"/>
              </a:buClr>
              <a:buSzPts val="1000"/>
              <a:buFont typeface="Lato"/>
              <a:buChar char="■"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  <p:sldLayoutId id="2147483684" r:id="rId37"/>
    <p:sldLayoutId id="2147483685" r:id="rId38"/>
    <p:sldLayoutId id="2147483686" r:id="rId39"/>
    <p:sldLayoutId id="2147483687" r:id="rId40"/>
    <p:sldLayoutId id="2147483688" r:id="rId41"/>
    <p:sldLayoutId id="2147483689" r:id="rId42"/>
    <p:sldLayoutId id="2147483690" r:id="rId43"/>
    <p:sldLayoutId id="2147483691" r:id="rId44"/>
    <p:sldLayoutId id="2147483692" r:id="rId4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299">
          <p15:clr>
            <a:schemeClr val="accent1"/>
          </p15:clr>
        </p15:guide>
        <p15:guide id="2" orient="horz" pos="899">
          <p15:clr>
            <a:schemeClr val="accent1"/>
          </p15:clr>
        </p15:guide>
        <p15:guide id="3" orient="horz" pos="960">
          <p15:clr>
            <a:schemeClr val="accent1"/>
          </p15:clr>
        </p15:guide>
        <p15:guide id="4" orient="horz" pos="1560">
          <p15:clr>
            <a:schemeClr val="accent1"/>
          </p15:clr>
        </p15:guide>
        <p15:guide id="5" orient="horz" pos="1620">
          <p15:clr>
            <a:schemeClr val="accent1"/>
          </p15:clr>
        </p15:guide>
        <p15:guide id="6" orient="horz" pos="2280">
          <p15:clr>
            <a:schemeClr val="accent1"/>
          </p15:clr>
        </p15:guide>
        <p15:guide id="7" orient="horz" pos="2341">
          <p15:clr>
            <a:schemeClr val="accent1"/>
          </p15:clr>
        </p15:guide>
        <p15:guide id="8" pos="299">
          <p15:clr>
            <a:schemeClr val="accent1"/>
          </p15:clr>
        </p15:guide>
        <p15:guide id="9" pos="1559">
          <p15:clr>
            <a:schemeClr val="accent1"/>
          </p15:clr>
        </p15:guide>
        <p15:guide id="10" pos="1618">
          <p15:clr>
            <a:schemeClr val="accent1"/>
          </p15:clr>
        </p15:guide>
        <p15:guide id="11" pos="1981">
          <p15:clr>
            <a:schemeClr val="accent2"/>
          </p15:clr>
        </p15:guide>
        <p15:guide id="12" pos="2039">
          <p15:clr>
            <a:schemeClr val="accent2"/>
          </p15:clr>
        </p15:guide>
        <p15:guide id="13" pos="2880">
          <p15:clr>
            <a:schemeClr val="accent1"/>
          </p15:clr>
        </p15:guide>
        <p15:guide id="14" pos="2939">
          <p15:clr>
            <a:schemeClr val="accent1"/>
          </p15:clr>
        </p15:guide>
        <p15:guide id="15" pos="3719">
          <p15:clr>
            <a:schemeClr val="accent2"/>
          </p15:clr>
        </p15:guide>
        <p15:guide id="16" pos="3779">
          <p15:clr>
            <a:schemeClr val="accent2"/>
          </p15:clr>
        </p15:guide>
        <p15:guide id="17" pos="4140">
          <p15:clr>
            <a:schemeClr val="accent1"/>
          </p15:clr>
        </p15:guide>
        <p15:guide id="18" pos="4199">
          <p15:clr>
            <a:schemeClr val="accent1"/>
          </p15:clr>
        </p15:guide>
        <p15:guide id="19" pos="5459">
          <p15:clr>
            <a:schemeClr val="accent1"/>
          </p15:clr>
        </p15:guide>
        <p15:guide id="20" orient="horz" pos="2941">
          <p15:clr>
            <a:schemeClr val="accent1"/>
          </p15:clr>
        </p15:guide>
        <p15:guide id="21" pos="179">
          <p15:clr>
            <a:srgbClr val="EA4335"/>
          </p15:clr>
        </p15:guide>
        <p15:guide id="22" orient="horz" pos="180">
          <p15:clr>
            <a:srgbClr val="EA4335"/>
          </p15:clr>
        </p15:guide>
        <p15:guide id="23" pos="5581">
          <p15:clr>
            <a:srgbClr val="EA4335"/>
          </p15:clr>
        </p15:guide>
        <p15:guide id="24" orient="horz" pos="3060">
          <p15:clr>
            <a:srgbClr val="EA4335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6"/>
        </a:solidFill>
      </p:bgPr>
    </p:bg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47"/>
          <p:cNvSpPr txBox="1"/>
          <p:nvPr>
            <p:ph type="title"/>
          </p:nvPr>
        </p:nvSpPr>
        <p:spPr>
          <a:xfrm>
            <a:off x="284700" y="460250"/>
            <a:ext cx="8574600" cy="425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Quantico"/>
              <a:buNone/>
              <a:defRPr sz="3000">
                <a:solidFill>
                  <a:schemeClr val="dk1"/>
                </a:solidFill>
                <a:latin typeface="Quantico"/>
                <a:ea typeface="Quantico"/>
                <a:cs typeface="Quantico"/>
                <a:sym typeface="Quantic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>
                <a:solidFill>
                  <a:schemeClr val="dk1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>
                <a:solidFill>
                  <a:schemeClr val="dk1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>
                <a:solidFill>
                  <a:schemeClr val="dk1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>
                <a:solidFill>
                  <a:schemeClr val="dk1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>
                <a:solidFill>
                  <a:schemeClr val="dk1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>
                <a:solidFill>
                  <a:schemeClr val="dk1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>
                <a:solidFill>
                  <a:schemeClr val="dk1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29" name="Google Shape;429;p47"/>
          <p:cNvSpPr txBox="1"/>
          <p:nvPr>
            <p:ph idx="1" type="body"/>
          </p:nvPr>
        </p:nvSpPr>
        <p:spPr>
          <a:xfrm>
            <a:off x="284700" y="1299725"/>
            <a:ext cx="6153900" cy="290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91425" wrap="square" tIns="0">
            <a:noAutofit/>
          </a:bodyPr>
          <a:lstStyle>
            <a:lvl1pPr indent="-292100" lvl="0" marL="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Lato"/>
              <a:buChar char="●"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92100" lvl="1" marL="91440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Lato"/>
              <a:buChar char="○"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2100" lvl="2" marL="137160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Lato"/>
              <a:buChar char="■"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92100" lvl="3" marL="182880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Lato"/>
              <a:buChar char="●"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2100" lvl="4" marL="228600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Lato"/>
              <a:buChar char="○"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92100" lvl="5" marL="274320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Lato"/>
              <a:buChar char="■"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92100" lvl="6" marL="320040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Lato"/>
              <a:buChar char="●"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92100" lvl="7" marL="365760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Lato"/>
              <a:buChar char="○"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92100" lvl="8" marL="4114800"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  <a:buClr>
                <a:schemeClr val="dk2"/>
              </a:buClr>
              <a:buSzPts val="1000"/>
              <a:buFont typeface="Lato"/>
              <a:buChar char="■"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  <p:sldLayoutId id="2147483706" r:id="rId14"/>
    <p:sldLayoutId id="2147483707" r:id="rId15"/>
    <p:sldLayoutId id="2147483708" r:id="rId16"/>
    <p:sldLayoutId id="2147483709" r:id="rId17"/>
    <p:sldLayoutId id="2147483710" r:id="rId18"/>
    <p:sldLayoutId id="2147483711" r:id="rId19"/>
    <p:sldLayoutId id="2147483712" r:id="rId20"/>
    <p:sldLayoutId id="2147483713" r:id="rId21"/>
    <p:sldLayoutId id="2147483714" r:id="rId22"/>
    <p:sldLayoutId id="2147483715" r:id="rId23"/>
    <p:sldLayoutId id="2147483716" r:id="rId24"/>
    <p:sldLayoutId id="2147483717" r:id="rId25"/>
    <p:sldLayoutId id="2147483718" r:id="rId26"/>
    <p:sldLayoutId id="2147483719" r:id="rId27"/>
    <p:sldLayoutId id="2147483720" r:id="rId28"/>
    <p:sldLayoutId id="2147483721" r:id="rId29"/>
    <p:sldLayoutId id="2147483722" r:id="rId30"/>
    <p:sldLayoutId id="2147483723" r:id="rId31"/>
    <p:sldLayoutId id="2147483724" r:id="rId32"/>
    <p:sldLayoutId id="2147483725" r:id="rId33"/>
    <p:sldLayoutId id="2147483726" r:id="rId34"/>
    <p:sldLayoutId id="2147483727" r:id="rId35"/>
    <p:sldLayoutId id="2147483728" r:id="rId36"/>
    <p:sldLayoutId id="2147483729" r:id="rId37"/>
    <p:sldLayoutId id="2147483730" r:id="rId38"/>
    <p:sldLayoutId id="2147483731" r:id="rId39"/>
    <p:sldLayoutId id="2147483732" r:id="rId40"/>
    <p:sldLayoutId id="2147483733" r:id="rId41"/>
    <p:sldLayoutId id="2147483734" r:id="rId42"/>
    <p:sldLayoutId id="2147483735" r:id="rId43"/>
    <p:sldLayoutId id="2147483736" r:id="rId44"/>
    <p:sldLayoutId id="2147483737" r:id="rId4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299">
          <p15:clr>
            <a:schemeClr val="accent1"/>
          </p15:clr>
        </p15:guide>
        <p15:guide id="2" orient="horz" pos="899">
          <p15:clr>
            <a:schemeClr val="accent1"/>
          </p15:clr>
        </p15:guide>
        <p15:guide id="3" orient="horz" pos="960">
          <p15:clr>
            <a:schemeClr val="accent1"/>
          </p15:clr>
        </p15:guide>
        <p15:guide id="4" orient="horz" pos="1560">
          <p15:clr>
            <a:schemeClr val="accent1"/>
          </p15:clr>
        </p15:guide>
        <p15:guide id="5" orient="horz" pos="1620">
          <p15:clr>
            <a:schemeClr val="accent1"/>
          </p15:clr>
        </p15:guide>
        <p15:guide id="6" orient="horz" pos="2280">
          <p15:clr>
            <a:schemeClr val="accent1"/>
          </p15:clr>
        </p15:guide>
        <p15:guide id="7" orient="horz" pos="2341">
          <p15:clr>
            <a:schemeClr val="accent1"/>
          </p15:clr>
        </p15:guide>
        <p15:guide id="8" pos="299">
          <p15:clr>
            <a:schemeClr val="accent1"/>
          </p15:clr>
        </p15:guide>
        <p15:guide id="9" pos="1559">
          <p15:clr>
            <a:schemeClr val="accent1"/>
          </p15:clr>
        </p15:guide>
        <p15:guide id="10" pos="1618">
          <p15:clr>
            <a:schemeClr val="accent1"/>
          </p15:clr>
        </p15:guide>
        <p15:guide id="11" pos="1981">
          <p15:clr>
            <a:schemeClr val="accent2"/>
          </p15:clr>
        </p15:guide>
        <p15:guide id="12" pos="2039">
          <p15:clr>
            <a:schemeClr val="accent2"/>
          </p15:clr>
        </p15:guide>
        <p15:guide id="13" pos="2880">
          <p15:clr>
            <a:schemeClr val="accent1"/>
          </p15:clr>
        </p15:guide>
        <p15:guide id="14" pos="2939">
          <p15:clr>
            <a:schemeClr val="accent1"/>
          </p15:clr>
        </p15:guide>
        <p15:guide id="15" pos="3719">
          <p15:clr>
            <a:schemeClr val="accent2"/>
          </p15:clr>
        </p15:guide>
        <p15:guide id="16" pos="3779">
          <p15:clr>
            <a:schemeClr val="accent2"/>
          </p15:clr>
        </p15:guide>
        <p15:guide id="17" pos="4140">
          <p15:clr>
            <a:schemeClr val="accent1"/>
          </p15:clr>
        </p15:guide>
        <p15:guide id="18" pos="4199">
          <p15:clr>
            <a:schemeClr val="accent1"/>
          </p15:clr>
        </p15:guide>
        <p15:guide id="19" pos="5459">
          <p15:clr>
            <a:schemeClr val="accent1"/>
          </p15:clr>
        </p15:guide>
        <p15:guide id="20" orient="horz" pos="2941">
          <p15:clr>
            <a:schemeClr val="accent1"/>
          </p15:clr>
        </p15:guide>
        <p15:guide id="21" pos="179">
          <p15:clr>
            <a:srgbClr val="EA4335"/>
          </p15:clr>
        </p15:guide>
        <p15:guide id="22" orient="horz" pos="180">
          <p15:clr>
            <a:srgbClr val="EA4335"/>
          </p15:clr>
        </p15:guide>
        <p15:guide id="23" pos="5581">
          <p15:clr>
            <a:srgbClr val="EA4335"/>
          </p15:clr>
        </p15:guide>
        <p15:guide id="24" orient="horz" pos="3060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png"/><Relationship Id="rId4" Type="http://schemas.openxmlformats.org/officeDocument/2006/relationships/image" Target="../media/image18.png"/><Relationship Id="rId5" Type="http://schemas.openxmlformats.org/officeDocument/2006/relationships/image" Target="../media/image1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4.png"/><Relationship Id="rId4" Type="http://schemas.openxmlformats.org/officeDocument/2006/relationships/image" Target="../media/image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.png"/><Relationship Id="rId4" Type="http://schemas.openxmlformats.org/officeDocument/2006/relationships/image" Target="../media/image11.png"/><Relationship Id="rId5" Type="http://schemas.openxmlformats.org/officeDocument/2006/relationships/image" Target="../media/image17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7.xml"/><Relationship Id="rId3" Type="http://schemas.openxmlformats.org/officeDocument/2006/relationships/hyperlink" Target="https://en.wikipedia.org/wiki/Interface_(computing)" TargetMode="Externa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2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6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6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4.png"/><Relationship Id="rId4" Type="http://schemas.openxmlformats.org/officeDocument/2006/relationships/image" Target="../media/image4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8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9.png"/><Relationship Id="rId4" Type="http://schemas.openxmlformats.org/officeDocument/2006/relationships/image" Target="../media/image23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8.xml"/><Relationship Id="rId3" Type="http://schemas.openxmlformats.org/officeDocument/2006/relationships/hyperlink" Target="http://config.py" TargetMode="External"/><Relationship Id="rId4" Type="http://schemas.openxmlformats.org/officeDocument/2006/relationships/image" Target="../media/image1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5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2" name="Shape 8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3" name="Google Shape;853;p93"/>
          <p:cNvSpPr txBox="1"/>
          <p:nvPr>
            <p:ph idx="1" type="subTitle"/>
          </p:nvPr>
        </p:nvSpPr>
        <p:spPr>
          <a:xfrm>
            <a:off x="958450" y="4298625"/>
            <a:ext cx="2008500" cy="4527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By Thomas Barnett</a:t>
            </a:r>
            <a:endParaRPr/>
          </a:p>
        </p:txBody>
      </p:sp>
      <p:sp>
        <p:nvSpPr>
          <p:cNvPr id="854" name="Google Shape;854;p93"/>
          <p:cNvSpPr txBox="1"/>
          <p:nvPr>
            <p:ph type="title"/>
          </p:nvPr>
        </p:nvSpPr>
        <p:spPr>
          <a:xfrm>
            <a:off x="876900" y="874250"/>
            <a:ext cx="4387500" cy="26325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 sz="3200"/>
              <a:t>Firewall Automation Scripting with Python and REST APIs</a:t>
            </a:r>
            <a:endParaRPr sz="3200"/>
          </a:p>
        </p:txBody>
      </p:sp>
      <p:pic>
        <p:nvPicPr>
          <p:cNvPr id="855" name="Google Shape;855;p93" title="Firewall-Blocks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28512" y="1565263"/>
            <a:ext cx="3131336" cy="2012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3" name="Shape 9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4" name="Google Shape;934;p10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6650" y="347650"/>
            <a:ext cx="2743200" cy="4257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35" name="Google Shape;935;p10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0000" y="347650"/>
            <a:ext cx="5812950" cy="2576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36" name="Google Shape;936;p10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9997" y="3109500"/>
            <a:ext cx="5812951" cy="1495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0" name="Shape 9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1" name="Google Shape;941;p103"/>
          <p:cNvSpPr/>
          <p:nvPr/>
        </p:nvSpPr>
        <p:spPr>
          <a:xfrm>
            <a:off x="0" y="1225650"/>
            <a:ext cx="9144000" cy="3924900"/>
          </a:xfrm>
          <a:prstGeom prst="snip1Rect">
            <a:avLst>
              <a:gd fmla="val 17837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Quantico"/>
                <a:ea typeface="Quantico"/>
                <a:cs typeface="Quantico"/>
                <a:sym typeface="Quantico"/>
              </a:rPr>
              <a:t> </a:t>
            </a:r>
            <a:endParaRPr>
              <a:solidFill>
                <a:schemeClr val="dk1"/>
              </a:solidFill>
              <a:latin typeface="Quantico"/>
              <a:ea typeface="Quantico"/>
              <a:cs typeface="Quantico"/>
              <a:sym typeface="Quantico"/>
            </a:endParaRPr>
          </a:p>
        </p:txBody>
      </p:sp>
      <p:sp>
        <p:nvSpPr>
          <p:cNvPr id="942" name="Google Shape;942;p103"/>
          <p:cNvSpPr txBox="1"/>
          <p:nvPr>
            <p:ph type="title"/>
          </p:nvPr>
        </p:nvSpPr>
        <p:spPr>
          <a:xfrm>
            <a:off x="439550" y="765750"/>
            <a:ext cx="5045700" cy="4599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Firewall Concepts</a:t>
            </a:r>
            <a:endParaRPr/>
          </a:p>
        </p:txBody>
      </p:sp>
      <p:sp>
        <p:nvSpPr>
          <p:cNvPr id="943" name="Google Shape;943;p103"/>
          <p:cNvSpPr txBox="1"/>
          <p:nvPr>
            <p:ph idx="1" type="subTitle"/>
          </p:nvPr>
        </p:nvSpPr>
        <p:spPr>
          <a:xfrm>
            <a:off x="446900" y="397650"/>
            <a:ext cx="5344500" cy="5745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Understanding Firewalls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944" name="Google Shape;944;p103"/>
          <p:cNvSpPr txBox="1"/>
          <p:nvPr>
            <p:ph idx="5" type="body"/>
          </p:nvPr>
        </p:nvSpPr>
        <p:spPr>
          <a:xfrm>
            <a:off x="912425" y="1524003"/>
            <a:ext cx="7205700" cy="3057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sz="1800"/>
              <a:t>Rules/Policies</a:t>
            </a: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sz="1800"/>
              <a:t>Actions: Allow, Deny, and Drop</a:t>
            </a: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sz="1800"/>
              <a:t>Default Deny</a:t>
            </a: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sz="1800"/>
              <a:t>Statefulness and Statelessness</a:t>
            </a: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sz="1800"/>
              <a:t>Logging and Auditing</a:t>
            </a: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sz="1800"/>
              <a:t>Threat Protection</a:t>
            </a: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sz="1800"/>
              <a:t>Cloud </a:t>
            </a:r>
            <a:r>
              <a:rPr lang="en" sz="1800"/>
              <a:t>integration (ex. Palo Alto WildFire, Cloud Identity Engine, etc.)</a:t>
            </a:r>
            <a:endParaRPr sz="18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8" name="Shape 9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9" name="Google Shape;949;p104"/>
          <p:cNvSpPr/>
          <p:nvPr/>
        </p:nvSpPr>
        <p:spPr>
          <a:xfrm>
            <a:off x="0" y="1225650"/>
            <a:ext cx="9144000" cy="3924900"/>
          </a:xfrm>
          <a:prstGeom prst="snip1Rect">
            <a:avLst>
              <a:gd fmla="val 17837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Quantico"/>
                <a:ea typeface="Quantico"/>
                <a:cs typeface="Quantico"/>
                <a:sym typeface="Quantico"/>
              </a:rPr>
              <a:t> </a:t>
            </a:r>
            <a:endParaRPr>
              <a:solidFill>
                <a:schemeClr val="dk1"/>
              </a:solidFill>
              <a:latin typeface="Quantico"/>
              <a:ea typeface="Quantico"/>
              <a:cs typeface="Quantico"/>
              <a:sym typeface="Quantico"/>
            </a:endParaRPr>
          </a:p>
        </p:txBody>
      </p:sp>
      <p:sp>
        <p:nvSpPr>
          <p:cNvPr id="950" name="Google Shape;950;p104"/>
          <p:cNvSpPr txBox="1"/>
          <p:nvPr>
            <p:ph type="title"/>
          </p:nvPr>
        </p:nvSpPr>
        <p:spPr>
          <a:xfrm>
            <a:off x="439550" y="765750"/>
            <a:ext cx="5045700" cy="4599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Building a Firewall Rule</a:t>
            </a:r>
            <a:endParaRPr/>
          </a:p>
        </p:txBody>
      </p:sp>
      <p:sp>
        <p:nvSpPr>
          <p:cNvPr id="951" name="Google Shape;951;p104"/>
          <p:cNvSpPr txBox="1"/>
          <p:nvPr>
            <p:ph idx="1" type="subTitle"/>
          </p:nvPr>
        </p:nvSpPr>
        <p:spPr>
          <a:xfrm>
            <a:off x="446900" y="397650"/>
            <a:ext cx="5344500" cy="5745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Understanding Firewalls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952" name="Google Shape;952;p104"/>
          <p:cNvSpPr txBox="1"/>
          <p:nvPr>
            <p:ph idx="5" type="body"/>
          </p:nvPr>
        </p:nvSpPr>
        <p:spPr>
          <a:xfrm>
            <a:off x="912425" y="1524003"/>
            <a:ext cx="7205700" cy="3057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sz="1800"/>
              <a:t>Rules/Policies</a:t>
            </a: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sz="1800"/>
              <a:t>Actions: Allow, Deny, and Drop</a:t>
            </a: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sz="1800"/>
              <a:t>Default Deny</a:t>
            </a: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sz="1800"/>
              <a:t>Statefulness and Statelessness</a:t>
            </a: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sz="1800"/>
              <a:t>Logging and Auditing</a:t>
            </a: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sz="1800"/>
              <a:t>Threat Protection</a:t>
            </a: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sz="1800"/>
              <a:t>Cloud integration (ex. Palo Alto WildFire, Cloud Identity Engine, etc.)</a:t>
            </a:r>
            <a:endParaRPr sz="1800"/>
          </a:p>
        </p:txBody>
      </p:sp>
      <p:pic>
        <p:nvPicPr>
          <p:cNvPr id="953" name="Google Shape;953;p10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39625" y="168125"/>
            <a:ext cx="3810000" cy="205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7" name="Shape 9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8" name="Google Shape;958;p105"/>
          <p:cNvSpPr/>
          <p:nvPr/>
        </p:nvSpPr>
        <p:spPr>
          <a:xfrm>
            <a:off x="0" y="1225650"/>
            <a:ext cx="9144000" cy="3924900"/>
          </a:xfrm>
          <a:prstGeom prst="snip1Rect">
            <a:avLst>
              <a:gd fmla="val 17837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Quantico"/>
                <a:ea typeface="Quantico"/>
                <a:cs typeface="Quantico"/>
                <a:sym typeface="Quantico"/>
              </a:rPr>
              <a:t> </a:t>
            </a:r>
            <a:endParaRPr>
              <a:solidFill>
                <a:schemeClr val="dk1"/>
              </a:solidFill>
              <a:latin typeface="Quantico"/>
              <a:ea typeface="Quantico"/>
              <a:cs typeface="Quantico"/>
              <a:sym typeface="Quantico"/>
            </a:endParaRPr>
          </a:p>
        </p:txBody>
      </p:sp>
      <p:sp>
        <p:nvSpPr>
          <p:cNvPr id="959" name="Google Shape;959;p105"/>
          <p:cNvSpPr txBox="1"/>
          <p:nvPr>
            <p:ph type="title"/>
          </p:nvPr>
        </p:nvSpPr>
        <p:spPr>
          <a:xfrm>
            <a:off x="439550" y="765750"/>
            <a:ext cx="5045700" cy="4599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Firewall Rules- Visual</a:t>
            </a:r>
            <a:endParaRPr/>
          </a:p>
        </p:txBody>
      </p:sp>
      <p:sp>
        <p:nvSpPr>
          <p:cNvPr id="960" name="Google Shape;960;p105"/>
          <p:cNvSpPr txBox="1"/>
          <p:nvPr>
            <p:ph idx="1" type="subTitle"/>
          </p:nvPr>
        </p:nvSpPr>
        <p:spPr>
          <a:xfrm>
            <a:off x="446900" y="397650"/>
            <a:ext cx="5344500" cy="5745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Understanding Firewalls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pic>
        <p:nvPicPr>
          <p:cNvPr id="961" name="Google Shape;961;p10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2588" y="1225650"/>
            <a:ext cx="8666177" cy="1920604"/>
          </a:xfrm>
          <a:prstGeom prst="rect">
            <a:avLst/>
          </a:prstGeom>
          <a:noFill/>
          <a:ln>
            <a:noFill/>
          </a:ln>
        </p:spPr>
      </p:pic>
      <p:pic>
        <p:nvPicPr>
          <p:cNvPr id="962" name="Google Shape;962;p10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2612" y="3399750"/>
            <a:ext cx="8666175" cy="1144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6" name="Shape 9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7" name="Google Shape;967;p106"/>
          <p:cNvSpPr/>
          <p:nvPr/>
        </p:nvSpPr>
        <p:spPr>
          <a:xfrm>
            <a:off x="345400" y="2361750"/>
            <a:ext cx="2603700" cy="2790000"/>
          </a:xfrm>
          <a:prstGeom prst="snip1Rect">
            <a:avLst>
              <a:gd fmla="val 17837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Quantico"/>
                <a:ea typeface="Quantico"/>
                <a:cs typeface="Quantico"/>
                <a:sym typeface="Quantico"/>
              </a:rPr>
              <a:t> </a:t>
            </a:r>
            <a:endParaRPr>
              <a:solidFill>
                <a:schemeClr val="dk1"/>
              </a:solidFill>
              <a:latin typeface="Quantico"/>
              <a:ea typeface="Quantico"/>
              <a:cs typeface="Quantico"/>
              <a:sym typeface="Quantico"/>
            </a:endParaRPr>
          </a:p>
        </p:txBody>
      </p:sp>
      <p:sp>
        <p:nvSpPr>
          <p:cNvPr id="968" name="Google Shape;968;p106"/>
          <p:cNvSpPr/>
          <p:nvPr/>
        </p:nvSpPr>
        <p:spPr>
          <a:xfrm>
            <a:off x="2933500" y="2361750"/>
            <a:ext cx="2588100" cy="2790000"/>
          </a:xfrm>
          <a:prstGeom prst="snip1Rect">
            <a:avLst>
              <a:gd fmla="val 17837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Quantico"/>
                <a:ea typeface="Quantico"/>
                <a:cs typeface="Quantico"/>
                <a:sym typeface="Quantico"/>
              </a:rPr>
              <a:t> </a:t>
            </a:r>
            <a:endParaRPr>
              <a:solidFill>
                <a:schemeClr val="dk1"/>
              </a:solidFill>
              <a:latin typeface="Quantico"/>
              <a:ea typeface="Quantico"/>
              <a:cs typeface="Quantico"/>
              <a:sym typeface="Quantico"/>
            </a:endParaRPr>
          </a:p>
        </p:txBody>
      </p:sp>
      <p:sp>
        <p:nvSpPr>
          <p:cNvPr id="969" name="Google Shape;969;p106"/>
          <p:cNvSpPr/>
          <p:nvPr/>
        </p:nvSpPr>
        <p:spPr>
          <a:xfrm>
            <a:off x="5518725" y="2361750"/>
            <a:ext cx="2588100" cy="2790000"/>
          </a:xfrm>
          <a:prstGeom prst="snip1Rect">
            <a:avLst>
              <a:gd fmla="val 17837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Quantico"/>
                <a:ea typeface="Quantico"/>
                <a:cs typeface="Quantico"/>
                <a:sym typeface="Quantico"/>
              </a:rPr>
              <a:t> </a:t>
            </a:r>
            <a:endParaRPr>
              <a:solidFill>
                <a:schemeClr val="dk1"/>
              </a:solidFill>
              <a:latin typeface="Quantico"/>
              <a:ea typeface="Quantico"/>
              <a:cs typeface="Quantico"/>
              <a:sym typeface="Quantico"/>
            </a:endParaRPr>
          </a:p>
        </p:txBody>
      </p:sp>
      <p:sp>
        <p:nvSpPr>
          <p:cNvPr id="970" name="Google Shape;970;p106"/>
          <p:cNvSpPr txBox="1"/>
          <p:nvPr>
            <p:ph idx="5" type="title"/>
          </p:nvPr>
        </p:nvSpPr>
        <p:spPr>
          <a:xfrm>
            <a:off x="3224850" y="3024070"/>
            <a:ext cx="2111400" cy="18033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/>
              <a:t>The security team maintains a list of blocked IPs, approved SaaS IPs, and/or a list of malicious domains.</a:t>
            </a:r>
            <a:endParaRPr sz="1100"/>
          </a:p>
          <a:p>
            <a:pPr indent="0" lvl="0" marL="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/>
              <a:t>These change multiple times per day.</a:t>
            </a:r>
            <a:endParaRPr sz="1100"/>
          </a:p>
          <a:p>
            <a:pPr indent="0" lvl="0" marL="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/>
              <a:t>Manually updating the firewall URL blocklists, FQDN objects, and IP groups is impossible to keep up with.</a:t>
            </a:r>
            <a:endParaRPr sz="1100"/>
          </a:p>
        </p:txBody>
      </p:sp>
      <p:sp>
        <p:nvSpPr>
          <p:cNvPr id="971" name="Google Shape;971;p106"/>
          <p:cNvSpPr txBox="1"/>
          <p:nvPr>
            <p:ph idx="4" type="title"/>
          </p:nvPr>
        </p:nvSpPr>
        <p:spPr>
          <a:xfrm>
            <a:off x="3222225" y="2713078"/>
            <a:ext cx="1927500" cy="3111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Scenario 2-</a:t>
            </a:r>
            <a:endParaRPr/>
          </a:p>
        </p:txBody>
      </p:sp>
      <p:sp>
        <p:nvSpPr>
          <p:cNvPr id="972" name="Google Shape;972;p106"/>
          <p:cNvSpPr txBox="1"/>
          <p:nvPr>
            <p:ph idx="2" type="title"/>
          </p:nvPr>
        </p:nvSpPr>
        <p:spPr>
          <a:xfrm>
            <a:off x="642250" y="2713078"/>
            <a:ext cx="1927500" cy="3111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Scenario 1-</a:t>
            </a:r>
            <a:endParaRPr/>
          </a:p>
        </p:txBody>
      </p:sp>
      <p:sp>
        <p:nvSpPr>
          <p:cNvPr id="973" name="Google Shape;973;p106"/>
          <p:cNvSpPr txBox="1"/>
          <p:nvPr>
            <p:ph idx="1" type="subTitle"/>
          </p:nvPr>
        </p:nvSpPr>
        <p:spPr>
          <a:xfrm>
            <a:off x="462950" y="419900"/>
            <a:ext cx="5344500" cy="5745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The Need for Automation</a:t>
            </a:r>
            <a:endParaRPr/>
          </a:p>
        </p:txBody>
      </p:sp>
      <p:sp>
        <p:nvSpPr>
          <p:cNvPr id="974" name="Google Shape;974;p106"/>
          <p:cNvSpPr txBox="1"/>
          <p:nvPr>
            <p:ph idx="3" type="title"/>
          </p:nvPr>
        </p:nvSpPr>
        <p:spPr>
          <a:xfrm>
            <a:off x="642250" y="3024070"/>
            <a:ext cx="2111400" cy="18033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1200"/>
              <a:t>An MSP manages 20+ firewalls across different client locations.</a:t>
            </a:r>
            <a:endParaRPr sz="1200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1200"/>
              <a:t>A new vendor requirement arrives: “Allow outbound TCP 443 to X.X.X.X/24 for all sites.”</a:t>
            </a:r>
            <a:endParaRPr sz="1200"/>
          </a:p>
        </p:txBody>
      </p:sp>
      <p:sp>
        <p:nvSpPr>
          <p:cNvPr id="975" name="Google Shape;975;p106"/>
          <p:cNvSpPr txBox="1"/>
          <p:nvPr>
            <p:ph idx="6" type="title"/>
          </p:nvPr>
        </p:nvSpPr>
        <p:spPr>
          <a:xfrm>
            <a:off x="5807450" y="2713078"/>
            <a:ext cx="1927500" cy="3111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Scenario 3-</a:t>
            </a:r>
            <a:endParaRPr/>
          </a:p>
        </p:txBody>
      </p:sp>
      <p:sp>
        <p:nvSpPr>
          <p:cNvPr id="976" name="Google Shape;976;p106"/>
          <p:cNvSpPr txBox="1"/>
          <p:nvPr>
            <p:ph idx="7" type="title"/>
          </p:nvPr>
        </p:nvSpPr>
        <p:spPr>
          <a:xfrm>
            <a:off x="5807450" y="3024070"/>
            <a:ext cx="2111400" cy="18033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/>
              <a:t>A company (or MSP) brings up new branch offices frequently.</a:t>
            </a:r>
            <a:endParaRPr sz="1200"/>
          </a:p>
          <a:p>
            <a:pPr indent="0" lvl="0" marL="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/>
              <a:t>Each site needs identical baseline firewall configuration.</a:t>
            </a:r>
            <a:endParaRPr sz="1200"/>
          </a:p>
          <a:p>
            <a:pPr indent="0" lvl="0" marL="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/>
              <a:t>Doing this manually each time is slow and error-prone.</a:t>
            </a:r>
            <a:endParaRPr sz="1200"/>
          </a:p>
        </p:txBody>
      </p:sp>
      <p:sp>
        <p:nvSpPr>
          <p:cNvPr id="977" name="Google Shape;977;p106"/>
          <p:cNvSpPr txBox="1"/>
          <p:nvPr>
            <p:ph type="title"/>
          </p:nvPr>
        </p:nvSpPr>
        <p:spPr>
          <a:xfrm>
            <a:off x="459325" y="1218450"/>
            <a:ext cx="3977700" cy="10515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1200"/>
              <a:t>Network automation is the process of using software, scripts, or tools to automatically configure, manage, test, deploy, and operate network devices and services—without relying on manual, device-by-device commands</a:t>
            </a:r>
            <a:endParaRPr sz="1200"/>
          </a:p>
        </p:txBody>
      </p:sp>
      <p:sp>
        <p:nvSpPr>
          <p:cNvPr id="978" name="Google Shape;978;p106"/>
          <p:cNvSpPr txBox="1"/>
          <p:nvPr>
            <p:ph idx="8" type="title"/>
          </p:nvPr>
        </p:nvSpPr>
        <p:spPr>
          <a:xfrm>
            <a:off x="459325" y="788000"/>
            <a:ext cx="4648200" cy="4377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What is Network Automation?</a:t>
            </a:r>
            <a:endParaRPr sz="2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 sz="2200"/>
          </a:p>
        </p:txBody>
      </p:sp>
      <p:sp>
        <p:nvSpPr>
          <p:cNvPr id="979" name="Google Shape;979;p106"/>
          <p:cNvSpPr txBox="1"/>
          <p:nvPr/>
        </p:nvSpPr>
        <p:spPr>
          <a:xfrm>
            <a:off x="5903925" y="537800"/>
            <a:ext cx="28437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2"/>
                </a:solidFill>
                <a:latin typeface="Quantico"/>
                <a:ea typeface="Quantico"/>
                <a:cs typeface="Quantico"/>
                <a:sym typeface="Quantico"/>
              </a:rPr>
              <a:t>3 Scenarios that illustrate the need for Firewall Automation. </a:t>
            </a:r>
            <a:endParaRPr b="1">
              <a:solidFill>
                <a:schemeClr val="dk2"/>
              </a:solidFill>
              <a:latin typeface="Quantico"/>
              <a:ea typeface="Quantico"/>
              <a:cs typeface="Quantico"/>
              <a:sym typeface="Quantico"/>
            </a:endParaRPr>
          </a:p>
        </p:txBody>
      </p:sp>
      <p:sp>
        <p:nvSpPr>
          <p:cNvPr id="980" name="Google Shape;980;p106"/>
          <p:cNvSpPr/>
          <p:nvPr/>
        </p:nvSpPr>
        <p:spPr>
          <a:xfrm>
            <a:off x="7188075" y="1427175"/>
            <a:ext cx="275400" cy="5745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4" name="Shape 9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5" name="Google Shape;985;p107"/>
          <p:cNvSpPr/>
          <p:nvPr/>
        </p:nvSpPr>
        <p:spPr>
          <a:xfrm>
            <a:off x="4831625" y="619550"/>
            <a:ext cx="4312500" cy="1509900"/>
          </a:xfrm>
          <a:prstGeom prst="snip1Rect">
            <a:avLst>
              <a:gd fmla="val 139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Quantico"/>
                <a:ea typeface="Quantico"/>
                <a:cs typeface="Quantico"/>
                <a:sym typeface="Quantico"/>
              </a:rPr>
              <a:t> </a:t>
            </a:r>
            <a:endParaRPr>
              <a:solidFill>
                <a:schemeClr val="dk1"/>
              </a:solidFill>
              <a:latin typeface="Quantico"/>
              <a:ea typeface="Quantico"/>
              <a:cs typeface="Quantico"/>
              <a:sym typeface="Quantico"/>
            </a:endParaRPr>
          </a:p>
        </p:txBody>
      </p:sp>
      <p:sp>
        <p:nvSpPr>
          <p:cNvPr id="986" name="Google Shape;986;p107"/>
          <p:cNvSpPr/>
          <p:nvPr/>
        </p:nvSpPr>
        <p:spPr>
          <a:xfrm>
            <a:off x="3366650" y="2125400"/>
            <a:ext cx="5777400" cy="1509900"/>
          </a:xfrm>
          <a:prstGeom prst="snip1Rect">
            <a:avLst>
              <a:gd fmla="val 13900" name="adj"/>
            </a:avLst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Quantico"/>
                <a:ea typeface="Quantico"/>
                <a:cs typeface="Quantico"/>
                <a:sym typeface="Quantico"/>
              </a:rPr>
              <a:t> </a:t>
            </a:r>
            <a:endParaRPr>
              <a:solidFill>
                <a:schemeClr val="dk1"/>
              </a:solidFill>
              <a:latin typeface="Quantico"/>
              <a:ea typeface="Quantico"/>
              <a:cs typeface="Quantico"/>
              <a:sym typeface="Quantico"/>
            </a:endParaRPr>
          </a:p>
        </p:txBody>
      </p:sp>
      <p:sp>
        <p:nvSpPr>
          <p:cNvPr id="987" name="Google Shape;987;p107"/>
          <p:cNvSpPr/>
          <p:nvPr/>
        </p:nvSpPr>
        <p:spPr>
          <a:xfrm>
            <a:off x="4773452" y="3637100"/>
            <a:ext cx="4370400" cy="1509900"/>
          </a:xfrm>
          <a:prstGeom prst="snip1Rect">
            <a:avLst>
              <a:gd fmla="val 139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Quantico"/>
                <a:ea typeface="Quantico"/>
                <a:cs typeface="Quantico"/>
                <a:sym typeface="Quantico"/>
              </a:rPr>
              <a:t> </a:t>
            </a:r>
            <a:endParaRPr>
              <a:solidFill>
                <a:schemeClr val="dk1"/>
              </a:solidFill>
              <a:latin typeface="Quantico"/>
              <a:ea typeface="Quantico"/>
              <a:cs typeface="Quantico"/>
              <a:sym typeface="Quantico"/>
            </a:endParaRPr>
          </a:p>
        </p:txBody>
      </p:sp>
      <p:sp>
        <p:nvSpPr>
          <p:cNvPr descr="Slide theme title" id="988" name="Google Shape;988;p107"/>
          <p:cNvSpPr txBox="1"/>
          <p:nvPr>
            <p:ph type="title"/>
          </p:nvPr>
        </p:nvSpPr>
        <p:spPr>
          <a:xfrm>
            <a:off x="752075" y="696350"/>
            <a:ext cx="2337300" cy="10773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/>
              <a:t>What you need to know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</p:txBody>
      </p:sp>
      <p:sp>
        <p:nvSpPr>
          <p:cNvPr descr="Slide theme subtitle" id="989" name="Google Shape;989;p107"/>
          <p:cNvSpPr txBox="1"/>
          <p:nvPr>
            <p:ph idx="5" type="title"/>
          </p:nvPr>
        </p:nvSpPr>
        <p:spPr>
          <a:xfrm>
            <a:off x="6188994" y="851546"/>
            <a:ext cx="2637000" cy="2694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"/>
              <a:t>Scripting</a:t>
            </a:r>
            <a:endParaRPr/>
          </a:p>
        </p:txBody>
      </p:sp>
      <p:sp>
        <p:nvSpPr>
          <p:cNvPr descr="Slide theme subtitle" id="990" name="Google Shape;990;p107"/>
          <p:cNvSpPr txBox="1"/>
          <p:nvPr>
            <p:ph idx="6" type="title"/>
          </p:nvPr>
        </p:nvSpPr>
        <p:spPr>
          <a:xfrm>
            <a:off x="3926641" y="2361757"/>
            <a:ext cx="2195400" cy="2694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"/>
              <a:t>Orchestration</a:t>
            </a:r>
            <a:endParaRPr/>
          </a:p>
        </p:txBody>
      </p:sp>
      <p:sp>
        <p:nvSpPr>
          <p:cNvPr descr="Slide theme subtitle" id="991" name="Google Shape;991;p107"/>
          <p:cNvSpPr txBox="1"/>
          <p:nvPr>
            <p:ph idx="7" type="title"/>
          </p:nvPr>
        </p:nvSpPr>
        <p:spPr>
          <a:xfrm>
            <a:off x="6188853" y="3716351"/>
            <a:ext cx="2637300" cy="2694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"/>
              <a:t>When to use Scripting?</a:t>
            </a:r>
            <a:endParaRPr/>
          </a:p>
        </p:txBody>
      </p:sp>
      <p:sp>
        <p:nvSpPr>
          <p:cNvPr descr="Slide theme description" id="992" name="Google Shape;992;p107"/>
          <p:cNvSpPr txBox="1"/>
          <p:nvPr>
            <p:ph idx="1" type="body"/>
          </p:nvPr>
        </p:nvSpPr>
        <p:spPr>
          <a:xfrm>
            <a:off x="3925683" y="2663823"/>
            <a:ext cx="2043600" cy="8301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orchestration sits on top of network automation. Automation handles individual tasks, while orchestration chains those tasks together into full workflows</a:t>
            </a:r>
            <a:endParaRPr/>
          </a:p>
        </p:txBody>
      </p:sp>
      <p:sp>
        <p:nvSpPr>
          <p:cNvPr descr="Slide theme description" id="993" name="Google Shape;993;p107"/>
          <p:cNvSpPr txBox="1"/>
          <p:nvPr>
            <p:ph idx="8" type="body"/>
          </p:nvPr>
        </p:nvSpPr>
        <p:spPr>
          <a:xfrm>
            <a:off x="6163200" y="3977000"/>
            <a:ext cx="2773800" cy="10773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/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-"/>
            </a:pPr>
            <a:r>
              <a:rPr lang="en"/>
              <a:t>To automate a </a:t>
            </a:r>
            <a:r>
              <a:rPr lang="en"/>
              <a:t>repetitive</a:t>
            </a:r>
            <a:r>
              <a:rPr lang="en"/>
              <a:t> task</a:t>
            </a:r>
            <a:endParaRPr/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-"/>
            </a:pPr>
            <a:r>
              <a:rPr lang="en"/>
              <a:t>To ensure error-prone tasks are done properly</a:t>
            </a:r>
            <a:endParaRPr/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-"/>
            </a:pPr>
            <a:r>
              <a:rPr lang="en"/>
              <a:t>To enforce a standard or baseline config</a:t>
            </a:r>
            <a:endParaRPr/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-"/>
            </a:pPr>
            <a:r>
              <a:rPr lang="en"/>
              <a:t>To complete work at scale</a:t>
            </a:r>
            <a:endParaRPr/>
          </a:p>
        </p:txBody>
      </p:sp>
      <p:sp>
        <p:nvSpPr>
          <p:cNvPr descr="Slide theme description" id="994" name="Google Shape;994;p107"/>
          <p:cNvSpPr txBox="1"/>
          <p:nvPr>
            <p:ph idx="9" type="body"/>
          </p:nvPr>
        </p:nvSpPr>
        <p:spPr>
          <a:xfrm>
            <a:off x="6193852" y="1157300"/>
            <a:ext cx="2611500" cy="8301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lang="en"/>
              <a:t>Writing code that interacts with networking appliances by </a:t>
            </a:r>
            <a:r>
              <a:rPr lang="en"/>
              <a:t>retrieving, editing, and creating new configuration via exposed API endpoints or SSH connections.</a:t>
            </a:r>
            <a:endParaRPr/>
          </a:p>
        </p:txBody>
      </p:sp>
      <p:sp>
        <p:nvSpPr>
          <p:cNvPr id="995" name="Google Shape;995;p107"/>
          <p:cNvSpPr txBox="1"/>
          <p:nvPr>
            <p:ph idx="4294967295" type="subTitle"/>
          </p:nvPr>
        </p:nvSpPr>
        <p:spPr>
          <a:xfrm>
            <a:off x="696050" y="339900"/>
            <a:ext cx="5344500" cy="2694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/>
              <a:t>The Need for Automation</a:t>
            </a:r>
            <a:endParaRPr sz="1400"/>
          </a:p>
        </p:txBody>
      </p:sp>
      <p:sp>
        <p:nvSpPr>
          <p:cNvPr id="996" name="Google Shape;996;p107"/>
          <p:cNvSpPr txBox="1"/>
          <p:nvPr/>
        </p:nvSpPr>
        <p:spPr>
          <a:xfrm>
            <a:off x="6528300" y="2468213"/>
            <a:ext cx="2043600" cy="83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Software Defined Networks provides a centralized controller with built in tools that facilitate automation. FW Managers are related and provide central management for Firewalls,</a:t>
            </a:r>
            <a:endParaRPr sz="10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997" name="Google Shape;997;p107"/>
          <p:cNvSpPr txBox="1"/>
          <p:nvPr/>
        </p:nvSpPr>
        <p:spPr>
          <a:xfrm>
            <a:off x="6682050" y="2196675"/>
            <a:ext cx="1948800" cy="32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1" lang="en" sz="1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SDN and FW Managers</a:t>
            </a:r>
            <a:endParaRPr b="1" sz="12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998" name="Google Shape;998;p10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44853" y="717100"/>
            <a:ext cx="1300500" cy="1300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9" name="Google Shape;999;p10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2075" y="2125388"/>
            <a:ext cx="2043600" cy="1214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0" name="Google Shape;1000;p10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54361" y="3635300"/>
            <a:ext cx="5780975" cy="1300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4" name="Shape 10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5" name="Google Shape;1005;p108"/>
          <p:cNvSpPr/>
          <p:nvPr/>
        </p:nvSpPr>
        <p:spPr>
          <a:xfrm>
            <a:off x="4858183" y="2544470"/>
            <a:ext cx="3354000" cy="1037700"/>
          </a:xfrm>
          <a:prstGeom prst="snip1Rect">
            <a:avLst>
              <a:gd fmla="val 24462" name="adj"/>
            </a:avLst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Quantico"/>
              <a:ea typeface="Quantico"/>
              <a:cs typeface="Quantico"/>
              <a:sym typeface="Quantico"/>
            </a:endParaRPr>
          </a:p>
        </p:txBody>
      </p:sp>
      <p:sp>
        <p:nvSpPr>
          <p:cNvPr id="1006" name="Google Shape;1006;p108"/>
          <p:cNvSpPr/>
          <p:nvPr/>
        </p:nvSpPr>
        <p:spPr>
          <a:xfrm>
            <a:off x="4858183" y="1506895"/>
            <a:ext cx="3354000" cy="1037700"/>
          </a:xfrm>
          <a:prstGeom prst="snip1Rect">
            <a:avLst>
              <a:gd fmla="val 24462" name="adj"/>
            </a:avLst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Quantico"/>
              <a:ea typeface="Quantico"/>
              <a:cs typeface="Quantico"/>
              <a:sym typeface="Quantico"/>
            </a:endParaRPr>
          </a:p>
        </p:txBody>
      </p:sp>
      <p:sp>
        <p:nvSpPr>
          <p:cNvPr id="1007" name="Google Shape;1007;p108"/>
          <p:cNvSpPr/>
          <p:nvPr/>
        </p:nvSpPr>
        <p:spPr>
          <a:xfrm>
            <a:off x="4858183" y="474675"/>
            <a:ext cx="3354000" cy="1037700"/>
          </a:xfrm>
          <a:prstGeom prst="snip1Rect">
            <a:avLst>
              <a:gd fmla="val 24462" name="adj"/>
            </a:avLst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Quantico"/>
              <a:ea typeface="Quantico"/>
              <a:cs typeface="Quantico"/>
              <a:sym typeface="Quantico"/>
            </a:endParaRPr>
          </a:p>
        </p:txBody>
      </p:sp>
      <p:sp>
        <p:nvSpPr>
          <p:cNvPr id="1008" name="Google Shape;1008;p108"/>
          <p:cNvSpPr txBox="1"/>
          <p:nvPr>
            <p:ph type="title"/>
          </p:nvPr>
        </p:nvSpPr>
        <p:spPr>
          <a:xfrm>
            <a:off x="409625" y="573625"/>
            <a:ext cx="4011600" cy="4371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>
                <a:solidFill>
                  <a:schemeClr val="lt1"/>
                </a:solidFill>
              </a:rPr>
              <a:t>Next steps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009" name="Google Shape;1009;p108"/>
          <p:cNvSpPr txBox="1"/>
          <p:nvPr>
            <p:ph idx="2" type="title"/>
          </p:nvPr>
        </p:nvSpPr>
        <p:spPr>
          <a:xfrm>
            <a:off x="409625" y="1114900"/>
            <a:ext cx="3511200" cy="10911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</a:pPr>
            <a:r>
              <a:rPr lang="en">
                <a:solidFill>
                  <a:schemeClr val="lt1"/>
                </a:solidFill>
              </a:rPr>
              <a:t>Dive into RESTful APIs and writing our first Python script that actually makes an impact on our network.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descr="Upcoming milestone description" id="1010" name="Google Shape;1010;p108"/>
          <p:cNvSpPr txBox="1"/>
          <p:nvPr>
            <p:ph idx="8" type="title"/>
          </p:nvPr>
        </p:nvSpPr>
        <p:spPr>
          <a:xfrm>
            <a:off x="5128700" y="745450"/>
            <a:ext cx="2026500" cy="5721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“Automation is not about replacing humans; it’s about removing the toil.”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</p:txBody>
      </p:sp>
      <p:sp>
        <p:nvSpPr>
          <p:cNvPr descr="Upcoming milestone description" id="1011" name="Google Shape;1011;p108"/>
          <p:cNvSpPr txBox="1"/>
          <p:nvPr>
            <p:ph idx="6" type="title"/>
          </p:nvPr>
        </p:nvSpPr>
        <p:spPr>
          <a:xfrm>
            <a:off x="5128700" y="1742375"/>
            <a:ext cx="2026500" cy="5721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“Automation is not a goal—it is a byproduct of good engineering.”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012" name="Google Shape;1012;p108"/>
          <p:cNvSpPr txBox="1"/>
          <p:nvPr>
            <p:ph idx="4" type="title"/>
          </p:nvPr>
        </p:nvSpPr>
        <p:spPr>
          <a:xfrm>
            <a:off x="5128700" y="2854375"/>
            <a:ext cx="2026500" cy="3858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“Manual work is the enemy of flow.”</a:t>
            </a:r>
            <a:endParaRPr/>
          </a:p>
        </p:txBody>
      </p:sp>
      <p:sp>
        <p:nvSpPr>
          <p:cNvPr id="1013" name="Google Shape;1013;p108"/>
          <p:cNvSpPr txBox="1"/>
          <p:nvPr>
            <p:ph idx="5" type="subTitle"/>
          </p:nvPr>
        </p:nvSpPr>
        <p:spPr>
          <a:xfrm>
            <a:off x="7258100" y="2854375"/>
            <a:ext cx="811500" cy="385800"/>
          </a:xfrm>
          <a:prstGeom prst="rect">
            <a:avLst/>
          </a:prstGeom>
        </p:spPr>
        <p:txBody>
          <a:bodyPr anchorCtr="0" anchor="ctr" bIns="0" lIns="0" spcFirstLastPara="1" rIns="91425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lang="en"/>
              <a:t>Gene Kim</a:t>
            </a:r>
            <a:endParaRPr/>
          </a:p>
        </p:txBody>
      </p:sp>
      <p:sp>
        <p:nvSpPr>
          <p:cNvPr id="1014" name="Google Shape;1014;p108"/>
          <p:cNvSpPr txBox="1"/>
          <p:nvPr>
            <p:ph idx="7" type="subTitle"/>
          </p:nvPr>
        </p:nvSpPr>
        <p:spPr>
          <a:xfrm>
            <a:off x="7258100" y="1824225"/>
            <a:ext cx="811500" cy="385800"/>
          </a:xfrm>
          <a:prstGeom prst="rect">
            <a:avLst/>
          </a:prstGeom>
        </p:spPr>
        <p:txBody>
          <a:bodyPr anchorCtr="0" anchor="ctr" bIns="0" lIns="0" spcFirstLastPara="1" rIns="91425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lang="en"/>
              <a:t>Patrick Debois</a:t>
            </a:r>
            <a:endParaRPr/>
          </a:p>
        </p:txBody>
      </p:sp>
      <p:sp>
        <p:nvSpPr>
          <p:cNvPr id="1015" name="Google Shape;1015;p108"/>
          <p:cNvSpPr txBox="1"/>
          <p:nvPr>
            <p:ph idx="9" type="subTitle"/>
          </p:nvPr>
        </p:nvSpPr>
        <p:spPr>
          <a:xfrm>
            <a:off x="7258100" y="838600"/>
            <a:ext cx="811500" cy="385800"/>
          </a:xfrm>
          <a:prstGeom prst="rect">
            <a:avLst/>
          </a:prstGeom>
        </p:spPr>
        <p:txBody>
          <a:bodyPr anchorCtr="0" anchor="ctr" bIns="0" lIns="0" spcFirstLastPara="1" rIns="91425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lang="en"/>
              <a:t>Kelsey Hightower</a:t>
            </a:r>
            <a:endParaRPr/>
          </a:p>
        </p:txBody>
      </p:sp>
      <p:sp>
        <p:nvSpPr>
          <p:cNvPr id="1016" name="Google Shape;1016;p108"/>
          <p:cNvSpPr txBox="1"/>
          <p:nvPr>
            <p:ph idx="1" type="subTitle"/>
          </p:nvPr>
        </p:nvSpPr>
        <p:spPr>
          <a:xfrm>
            <a:off x="409625" y="200050"/>
            <a:ext cx="5344500" cy="2694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/>
              <a:t>The Need for Automation</a:t>
            </a:r>
            <a:endParaRPr sz="14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2"/>
        </a:solidFill>
      </p:bgPr>
    </p:bg>
    <p:spTree>
      <p:nvGrpSpPr>
        <p:cNvPr id="1020" name="Shape 10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1" name="Google Shape;1021;p109"/>
          <p:cNvSpPr/>
          <p:nvPr/>
        </p:nvSpPr>
        <p:spPr>
          <a:xfrm>
            <a:off x="0" y="1225650"/>
            <a:ext cx="9144000" cy="3924900"/>
          </a:xfrm>
          <a:prstGeom prst="snip1Rect">
            <a:avLst>
              <a:gd fmla="val 1783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Quantico"/>
                <a:ea typeface="Quantico"/>
                <a:cs typeface="Quantico"/>
                <a:sym typeface="Quantico"/>
              </a:rPr>
              <a:t> </a:t>
            </a:r>
            <a:endParaRPr>
              <a:solidFill>
                <a:schemeClr val="dk1"/>
              </a:solidFill>
              <a:latin typeface="Quantico"/>
              <a:ea typeface="Quantico"/>
              <a:cs typeface="Quantico"/>
              <a:sym typeface="Quantico"/>
            </a:endParaRPr>
          </a:p>
        </p:txBody>
      </p:sp>
      <p:sp>
        <p:nvSpPr>
          <p:cNvPr id="1022" name="Google Shape;1022;p109"/>
          <p:cNvSpPr txBox="1"/>
          <p:nvPr>
            <p:ph type="title"/>
          </p:nvPr>
        </p:nvSpPr>
        <p:spPr>
          <a:xfrm>
            <a:off x="439550" y="765750"/>
            <a:ext cx="5045700" cy="3225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>
                <a:solidFill>
                  <a:schemeClr val="dk1"/>
                </a:solidFill>
              </a:rPr>
              <a:t>Defining APIs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023" name="Google Shape;1023;p109"/>
          <p:cNvSpPr txBox="1"/>
          <p:nvPr>
            <p:ph idx="1" type="subTitle"/>
          </p:nvPr>
        </p:nvSpPr>
        <p:spPr>
          <a:xfrm>
            <a:off x="446900" y="397650"/>
            <a:ext cx="5344500" cy="2313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Beginner’s</a:t>
            </a:r>
            <a:r>
              <a:rPr lang="en">
                <a:solidFill>
                  <a:schemeClr val="dk1"/>
                </a:solidFill>
              </a:rPr>
              <a:t> Guide to REST APIs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024" name="Google Shape;1024;p109"/>
          <p:cNvSpPr txBox="1"/>
          <p:nvPr>
            <p:ph idx="5" type="body"/>
          </p:nvPr>
        </p:nvSpPr>
        <p:spPr>
          <a:xfrm>
            <a:off x="912425" y="1524003"/>
            <a:ext cx="7205700" cy="30579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sz="1800"/>
              <a:t>API = Application Programming Interface</a:t>
            </a: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sz="1800"/>
              <a:t>What is an interface?</a:t>
            </a:r>
            <a:endParaRPr sz="1800"/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sz="1800" u="sng">
                <a:solidFill>
                  <a:schemeClr val="hlink"/>
                </a:solidFill>
                <a:hlinkClick r:id="rId3"/>
              </a:rPr>
              <a:t>https://en.wikipedia.org/wiki/Interface_(computing)</a:t>
            </a: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sz="1800"/>
              <a:t>APIs allow software applications to communicate and integrate with each other without the applications needing to understand how the other’s underlying system works</a:t>
            </a: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sz="1800"/>
              <a:t>There are many types of APIs: GraphQL, SOAP, gRPC… but the most widely used APIs are REST APIs</a:t>
            </a:r>
            <a:endParaRPr sz="18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2"/>
        </a:solidFill>
      </p:bgPr>
    </p:bg>
    <p:spTree>
      <p:nvGrpSpPr>
        <p:cNvPr id="1028" name="Shape 10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Google Shape;1029;p110"/>
          <p:cNvSpPr/>
          <p:nvPr/>
        </p:nvSpPr>
        <p:spPr>
          <a:xfrm>
            <a:off x="0" y="1225650"/>
            <a:ext cx="9144000" cy="3924900"/>
          </a:xfrm>
          <a:prstGeom prst="snip1Rect">
            <a:avLst>
              <a:gd fmla="val 1783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Quantico"/>
                <a:ea typeface="Quantico"/>
                <a:cs typeface="Quantico"/>
                <a:sym typeface="Quantico"/>
              </a:rPr>
              <a:t> </a:t>
            </a:r>
            <a:endParaRPr>
              <a:solidFill>
                <a:schemeClr val="dk1"/>
              </a:solidFill>
              <a:latin typeface="Quantico"/>
              <a:ea typeface="Quantico"/>
              <a:cs typeface="Quantico"/>
              <a:sym typeface="Quantico"/>
            </a:endParaRPr>
          </a:p>
        </p:txBody>
      </p:sp>
      <p:sp>
        <p:nvSpPr>
          <p:cNvPr id="1030" name="Google Shape;1030;p110"/>
          <p:cNvSpPr txBox="1"/>
          <p:nvPr>
            <p:ph type="title"/>
          </p:nvPr>
        </p:nvSpPr>
        <p:spPr>
          <a:xfrm>
            <a:off x="439550" y="765750"/>
            <a:ext cx="5045700" cy="3225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>
                <a:solidFill>
                  <a:schemeClr val="dk1"/>
                </a:solidFill>
              </a:rPr>
              <a:t>API Analogy- The </a:t>
            </a:r>
            <a:r>
              <a:rPr lang="en">
                <a:solidFill>
                  <a:schemeClr val="dk1"/>
                </a:solidFill>
              </a:rPr>
              <a:t>Restaurant</a:t>
            </a:r>
            <a:r>
              <a:rPr lang="en">
                <a:solidFill>
                  <a:schemeClr val="dk1"/>
                </a:solidFill>
              </a:rPr>
              <a:t> 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031" name="Google Shape;1031;p110"/>
          <p:cNvSpPr txBox="1"/>
          <p:nvPr>
            <p:ph idx="1" type="subTitle"/>
          </p:nvPr>
        </p:nvSpPr>
        <p:spPr>
          <a:xfrm>
            <a:off x="446900" y="397650"/>
            <a:ext cx="5344500" cy="2313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Beginner’s Guide to REST APIs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1032" name="Google Shape;1032;p1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08600" y="1368725"/>
            <a:ext cx="6126799" cy="3440326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1036" name="Shape 10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Google Shape;1037;p111"/>
          <p:cNvSpPr/>
          <p:nvPr/>
        </p:nvSpPr>
        <p:spPr>
          <a:xfrm>
            <a:off x="0" y="1225650"/>
            <a:ext cx="9144000" cy="3924900"/>
          </a:xfrm>
          <a:prstGeom prst="snip1Rect">
            <a:avLst>
              <a:gd fmla="val 1783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Quantico"/>
                <a:ea typeface="Quantico"/>
                <a:cs typeface="Quantico"/>
                <a:sym typeface="Quantico"/>
              </a:rPr>
              <a:t> </a:t>
            </a:r>
            <a:endParaRPr>
              <a:solidFill>
                <a:schemeClr val="dk1"/>
              </a:solidFill>
              <a:latin typeface="Quantico"/>
              <a:ea typeface="Quantico"/>
              <a:cs typeface="Quantico"/>
              <a:sym typeface="Quantico"/>
            </a:endParaRPr>
          </a:p>
        </p:txBody>
      </p:sp>
      <p:sp>
        <p:nvSpPr>
          <p:cNvPr id="1038" name="Google Shape;1038;p111"/>
          <p:cNvSpPr txBox="1"/>
          <p:nvPr>
            <p:ph type="title"/>
          </p:nvPr>
        </p:nvSpPr>
        <p:spPr>
          <a:xfrm>
            <a:off x="439550" y="765750"/>
            <a:ext cx="5045700" cy="3225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>
                <a:solidFill>
                  <a:schemeClr val="dk1"/>
                </a:solidFill>
              </a:rPr>
              <a:t>API Terminology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039" name="Google Shape;1039;p111"/>
          <p:cNvSpPr txBox="1"/>
          <p:nvPr>
            <p:ph idx="1" type="subTitle"/>
          </p:nvPr>
        </p:nvSpPr>
        <p:spPr>
          <a:xfrm>
            <a:off x="446900" y="397650"/>
            <a:ext cx="5344500" cy="2313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Beginner’s Guide to REST APIs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040" name="Google Shape;1040;p111"/>
          <p:cNvSpPr txBox="1"/>
          <p:nvPr>
            <p:ph idx="5" type="body"/>
          </p:nvPr>
        </p:nvSpPr>
        <p:spPr>
          <a:xfrm>
            <a:off x="912425" y="1524000"/>
            <a:ext cx="7205700" cy="32403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b="1" lang="en" sz="1800"/>
              <a:t>Client</a:t>
            </a:r>
            <a:r>
              <a:rPr lang="en" sz="1800"/>
              <a:t>: The entity requesting data (typically software)</a:t>
            </a: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b="1" lang="en" sz="1800"/>
              <a:t>Server</a:t>
            </a:r>
            <a:r>
              <a:rPr lang="en" sz="1800"/>
              <a:t>: The entity responding to requests (database, network device, application)</a:t>
            </a: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b="1" lang="en" sz="1800"/>
              <a:t>Endpoint</a:t>
            </a:r>
            <a:r>
              <a:rPr lang="en" sz="1800"/>
              <a:t>: A specific URL path that represents a resource</a:t>
            </a: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b="1" lang="en" sz="1800"/>
              <a:t>Resource</a:t>
            </a:r>
            <a:r>
              <a:rPr lang="en" sz="1800"/>
              <a:t>: The “thing” an endpoint represents</a:t>
            </a: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b="1" lang="en" sz="1800"/>
              <a:t>HTTP Method</a:t>
            </a:r>
            <a:r>
              <a:rPr lang="en" sz="1800"/>
              <a:t>: Defines the action to take on a resource (verb)</a:t>
            </a: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b="1" lang="en" sz="1800"/>
              <a:t>Status Code</a:t>
            </a:r>
            <a:r>
              <a:rPr lang="en" sz="1800"/>
              <a:t>: A numeric indicator of the result of your request</a:t>
            </a: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b="1" lang="en" sz="1800"/>
              <a:t>Header</a:t>
            </a:r>
            <a:r>
              <a:rPr lang="en" sz="1800"/>
              <a:t>: Metadata about the request or response</a:t>
            </a: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b="1" lang="en" sz="1800"/>
              <a:t>Query Parameters</a:t>
            </a:r>
            <a:r>
              <a:rPr lang="en" sz="1800"/>
              <a:t>: Extra values added to the end of a URL to filter or modify a request</a:t>
            </a:r>
            <a:endParaRPr sz="18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9" name="Shape 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Shape where the section titles go" id="860" name="Google Shape;860;p94"/>
          <p:cNvSpPr/>
          <p:nvPr/>
        </p:nvSpPr>
        <p:spPr>
          <a:xfrm flipH="1">
            <a:off x="3144900" y="2581602"/>
            <a:ext cx="5999100" cy="862800"/>
          </a:xfrm>
          <a:prstGeom prst="snip1Rect">
            <a:avLst>
              <a:gd fmla="val 16667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Quantico"/>
              <a:ea typeface="Quantico"/>
              <a:cs typeface="Quantico"/>
              <a:sym typeface="Quantico"/>
            </a:endParaRPr>
          </a:p>
        </p:txBody>
      </p:sp>
      <p:sp>
        <p:nvSpPr>
          <p:cNvPr descr="Shape where the section titles go" id="861" name="Google Shape;861;p94"/>
          <p:cNvSpPr/>
          <p:nvPr/>
        </p:nvSpPr>
        <p:spPr>
          <a:xfrm flipH="1">
            <a:off x="3144900" y="1718827"/>
            <a:ext cx="5999100" cy="862800"/>
          </a:xfrm>
          <a:prstGeom prst="snip1Rect">
            <a:avLst>
              <a:gd fmla="val 16667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Quantico"/>
              <a:ea typeface="Quantico"/>
              <a:cs typeface="Quantico"/>
              <a:sym typeface="Quantico"/>
            </a:endParaRPr>
          </a:p>
        </p:txBody>
      </p:sp>
      <p:sp>
        <p:nvSpPr>
          <p:cNvPr descr="Shape where the section titles go" id="862" name="Google Shape;862;p94"/>
          <p:cNvSpPr/>
          <p:nvPr/>
        </p:nvSpPr>
        <p:spPr>
          <a:xfrm flipH="1">
            <a:off x="3144900" y="856153"/>
            <a:ext cx="5999100" cy="862800"/>
          </a:xfrm>
          <a:prstGeom prst="snip1Rect">
            <a:avLst>
              <a:gd fmla="val 16667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Quantico"/>
              <a:ea typeface="Quantico"/>
              <a:cs typeface="Quantico"/>
              <a:sym typeface="Quantico"/>
            </a:endParaRPr>
          </a:p>
        </p:txBody>
      </p:sp>
      <p:sp>
        <p:nvSpPr>
          <p:cNvPr descr="Shape where the section titles go" id="863" name="Google Shape;863;p94"/>
          <p:cNvSpPr/>
          <p:nvPr/>
        </p:nvSpPr>
        <p:spPr>
          <a:xfrm flipH="1">
            <a:off x="3144899" y="-200"/>
            <a:ext cx="5999100" cy="862800"/>
          </a:xfrm>
          <a:prstGeom prst="snip1Rect">
            <a:avLst>
              <a:gd fmla="val 16667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Quantico"/>
              <a:ea typeface="Quantico"/>
              <a:cs typeface="Quantico"/>
              <a:sym typeface="Quantico"/>
            </a:endParaRPr>
          </a:p>
        </p:txBody>
      </p:sp>
      <p:sp>
        <p:nvSpPr>
          <p:cNvPr descr="Spaces to add section titles" id="864" name="Google Shape;864;p94"/>
          <p:cNvSpPr txBox="1"/>
          <p:nvPr>
            <p:ph idx="1" type="subTitle"/>
          </p:nvPr>
        </p:nvSpPr>
        <p:spPr>
          <a:xfrm>
            <a:off x="411875" y="285750"/>
            <a:ext cx="2156700" cy="4527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lang="en"/>
              <a:t>Objectives</a:t>
            </a:r>
            <a:endParaRPr/>
          </a:p>
        </p:txBody>
      </p:sp>
      <p:sp>
        <p:nvSpPr>
          <p:cNvPr descr="Spaces to add section titles" id="865" name="Google Shape;865;p94"/>
          <p:cNvSpPr txBox="1"/>
          <p:nvPr>
            <p:ph idx="2" type="subTitle"/>
          </p:nvPr>
        </p:nvSpPr>
        <p:spPr>
          <a:xfrm>
            <a:off x="3469838" y="218278"/>
            <a:ext cx="5659800" cy="452700"/>
          </a:xfrm>
          <a:prstGeom prst="rect">
            <a:avLst/>
          </a:prstGeom>
        </p:spPr>
        <p:txBody>
          <a:bodyPr anchorCtr="0" anchor="ctr" bIns="0" lIns="0" spcFirstLastPara="1" rIns="91425" wrap="square" tIns="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lang="en"/>
              <a:t>Understanding Firewalls</a:t>
            </a:r>
            <a:endParaRPr/>
          </a:p>
        </p:txBody>
      </p:sp>
      <p:sp>
        <p:nvSpPr>
          <p:cNvPr descr="Spaces to add section titles" id="866" name="Google Shape;866;p94"/>
          <p:cNvSpPr txBox="1"/>
          <p:nvPr>
            <p:ph idx="3" type="subTitle"/>
          </p:nvPr>
        </p:nvSpPr>
        <p:spPr>
          <a:xfrm>
            <a:off x="3469838" y="1064402"/>
            <a:ext cx="5659800" cy="452700"/>
          </a:xfrm>
          <a:prstGeom prst="rect">
            <a:avLst/>
          </a:prstGeom>
        </p:spPr>
        <p:txBody>
          <a:bodyPr anchorCtr="0" anchor="ctr" bIns="0" lIns="0" spcFirstLastPara="1" rIns="91425" wrap="square" tIns="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lang="en"/>
              <a:t>The Need for Automation</a:t>
            </a:r>
            <a:endParaRPr/>
          </a:p>
        </p:txBody>
      </p:sp>
      <p:sp>
        <p:nvSpPr>
          <p:cNvPr descr="Spaces to add section titles" id="867" name="Google Shape;867;p94"/>
          <p:cNvSpPr txBox="1"/>
          <p:nvPr>
            <p:ph idx="4" type="subTitle"/>
          </p:nvPr>
        </p:nvSpPr>
        <p:spPr>
          <a:xfrm>
            <a:off x="3469838" y="1923965"/>
            <a:ext cx="5659800" cy="452700"/>
          </a:xfrm>
          <a:prstGeom prst="rect">
            <a:avLst/>
          </a:prstGeom>
        </p:spPr>
        <p:txBody>
          <a:bodyPr anchorCtr="0" anchor="ctr" bIns="0" lIns="0" spcFirstLastPara="1" rIns="91425" wrap="square" tIns="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lang="en"/>
              <a:t>Beginner’s Guide to REST APIs</a:t>
            </a:r>
            <a:endParaRPr/>
          </a:p>
        </p:txBody>
      </p:sp>
      <p:sp>
        <p:nvSpPr>
          <p:cNvPr descr="Spaces to add section titles" id="868" name="Google Shape;868;p94"/>
          <p:cNvSpPr txBox="1"/>
          <p:nvPr>
            <p:ph idx="5" type="subTitle"/>
          </p:nvPr>
        </p:nvSpPr>
        <p:spPr>
          <a:xfrm>
            <a:off x="3469838" y="2810376"/>
            <a:ext cx="5659800" cy="452700"/>
          </a:xfrm>
          <a:prstGeom prst="rect">
            <a:avLst/>
          </a:prstGeom>
        </p:spPr>
        <p:txBody>
          <a:bodyPr anchorCtr="0" anchor="ctr" bIns="0" lIns="0" spcFirstLastPara="1" rIns="91425" wrap="square" tIns="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lang="en"/>
              <a:t>Python Scripting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1044" name="Shape 10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" name="Google Shape;1045;p112"/>
          <p:cNvSpPr/>
          <p:nvPr/>
        </p:nvSpPr>
        <p:spPr>
          <a:xfrm>
            <a:off x="0" y="1225650"/>
            <a:ext cx="9144000" cy="3924900"/>
          </a:xfrm>
          <a:prstGeom prst="snip1Rect">
            <a:avLst>
              <a:gd fmla="val 1783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Quantico"/>
                <a:ea typeface="Quantico"/>
                <a:cs typeface="Quantico"/>
                <a:sym typeface="Quantico"/>
              </a:rPr>
              <a:t> </a:t>
            </a:r>
            <a:endParaRPr>
              <a:solidFill>
                <a:schemeClr val="dk1"/>
              </a:solidFill>
              <a:latin typeface="Quantico"/>
              <a:ea typeface="Quantico"/>
              <a:cs typeface="Quantico"/>
              <a:sym typeface="Quantico"/>
            </a:endParaRPr>
          </a:p>
        </p:txBody>
      </p:sp>
      <p:sp>
        <p:nvSpPr>
          <p:cNvPr id="1046" name="Google Shape;1046;p112"/>
          <p:cNvSpPr txBox="1"/>
          <p:nvPr>
            <p:ph type="title"/>
          </p:nvPr>
        </p:nvSpPr>
        <p:spPr>
          <a:xfrm>
            <a:off x="439550" y="765750"/>
            <a:ext cx="5045700" cy="3225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>
                <a:solidFill>
                  <a:schemeClr val="dk1"/>
                </a:solidFill>
              </a:rPr>
              <a:t>API Terminology Part 2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047" name="Google Shape;1047;p112"/>
          <p:cNvSpPr txBox="1"/>
          <p:nvPr>
            <p:ph idx="1" type="subTitle"/>
          </p:nvPr>
        </p:nvSpPr>
        <p:spPr>
          <a:xfrm>
            <a:off x="446900" y="397650"/>
            <a:ext cx="5344500" cy="2313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Beginner’s Guide to REST APIs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048" name="Google Shape;1048;p112"/>
          <p:cNvSpPr txBox="1"/>
          <p:nvPr>
            <p:ph idx="5" type="body"/>
          </p:nvPr>
        </p:nvSpPr>
        <p:spPr>
          <a:xfrm>
            <a:off x="912425" y="1524000"/>
            <a:ext cx="7205700" cy="32403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b="1" lang="en" sz="1800"/>
              <a:t>Request Body</a:t>
            </a:r>
            <a:r>
              <a:rPr lang="en" sz="1800"/>
              <a:t>: Data you send in the request with POST/PUT/PATCH typically JSON</a:t>
            </a: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b="1" lang="en" sz="1800"/>
              <a:t>Response Body</a:t>
            </a:r>
            <a:r>
              <a:rPr lang="en" sz="1800"/>
              <a:t>: The JSON the API sends back</a:t>
            </a: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b="1" lang="en" sz="1800"/>
              <a:t>Rate Limiting</a:t>
            </a:r>
            <a:r>
              <a:rPr lang="en" sz="1800"/>
              <a:t>: Limits on how many requests you can make per time period</a:t>
            </a: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b="1" lang="en" sz="1800"/>
              <a:t>Pagination: </a:t>
            </a:r>
            <a:r>
              <a:rPr lang="en" sz="1800"/>
              <a:t>Breaking large data sets into smaller chunks</a:t>
            </a: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b="1" lang="en" sz="1800"/>
              <a:t>Webhooks</a:t>
            </a:r>
            <a:r>
              <a:rPr lang="en" sz="1800"/>
              <a:t>: Reverse APIs—where the server sends data to you when an event happens</a:t>
            </a: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b="1" lang="en" sz="1800"/>
              <a:t>REST</a:t>
            </a:r>
            <a:r>
              <a:rPr lang="en" sz="1800"/>
              <a:t>: Representational State Transfer. A style of API that uses HTTP verbs and resources</a:t>
            </a:r>
            <a:endParaRPr sz="18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1052" name="Shape 10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3" name="Google Shape;1053;p113"/>
          <p:cNvSpPr/>
          <p:nvPr/>
        </p:nvSpPr>
        <p:spPr>
          <a:xfrm>
            <a:off x="0" y="1225650"/>
            <a:ext cx="9144000" cy="3924900"/>
          </a:xfrm>
          <a:prstGeom prst="snip1Rect">
            <a:avLst>
              <a:gd fmla="val 1783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Quantico"/>
                <a:ea typeface="Quantico"/>
                <a:cs typeface="Quantico"/>
                <a:sym typeface="Quantico"/>
              </a:rPr>
              <a:t> </a:t>
            </a:r>
            <a:endParaRPr>
              <a:solidFill>
                <a:schemeClr val="dk1"/>
              </a:solidFill>
              <a:latin typeface="Quantico"/>
              <a:ea typeface="Quantico"/>
              <a:cs typeface="Quantico"/>
              <a:sym typeface="Quantico"/>
            </a:endParaRPr>
          </a:p>
        </p:txBody>
      </p:sp>
      <p:sp>
        <p:nvSpPr>
          <p:cNvPr id="1054" name="Google Shape;1054;p113"/>
          <p:cNvSpPr txBox="1"/>
          <p:nvPr>
            <p:ph type="title"/>
          </p:nvPr>
        </p:nvSpPr>
        <p:spPr>
          <a:xfrm>
            <a:off x="439550" y="765750"/>
            <a:ext cx="5045700" cy="3225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>
                <a:solidFill>
                  <a:schemeClr val="dk1"/>
                </a:solidFill>
              </a:rPr>
              <a:t>How The Process Works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055" name="Google Shape;1055;p113"/>
          <p:cNvSpPr txBox="1"/>
          <p:nvPr>
            <p:ph idx="1" type="subTitle"/>
          </p:nvPr>
        </p:nvSpPr>
        <p:spPr>
          <a:xfrm>
            <a:off x="446900" y="397650"/>
            <a:ext cx="5344500" cy="2313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Beginner’s Guide to REST APIs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056" name="Google Shape;1056;p113"/>
          <p:cNvSpPr txBox="1"/>
          <p:nvPr>
            <p:ph idx="5" type="body"/>
          </p:nvPr>
        </p:nvSpPr>
        <p:spPr>
          <a:xfrm>
            <a:off x="549250" y="1287050"/>
            <a:ext cx="8310600" cy="34773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You send a </a:t>
            </a:r>
            <a:r>
              <a:rPr b="1" lang="en" sz="14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request</a:t>
            </a:r>
            <a:r>
              <a:rPr lang="en" sz="14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 to an API’s endpoint (a specific URL).</a:t>
            </a:r>
            <a:br>
              <a:rPr lang="en" sz="14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</a:br>
            <a:endParaRPr sz="1400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The request includes an </a:t>
            </a:r>
            <a:r>
              <a:rPr b="1" lang="en" sz="14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HTTP method</a:t>
            </a:r>
            <a:r>
              <a:rPr lang="en" sz="14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 (GET, POST, PUT, DELETE) that tells the API what action you want.</a:t>
            </a:r>
            <a:br>
              <a:rPr lang="en" sz="14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</a:br>
            <a:endParaRPr sz="1400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You also send </a:t>
            </a:r>
            <a:r>
              <a:rPr b="1" lang="en" sz="14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authentication</a:t>
            </a:r>
            <a:r>
              <a:rPr lang="en" sz="14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 (API key, bearer token, OAuth, etc.) so the API knows who you are.</a:t>
            </a:r>
            <a:br>
              <a:rPr lang="en" sz="14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</a:br>
            <a:endParaRPr sz="1400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You may include extra </a:t>
            </a:r>
            <a:r>
              <a:rPr b="1" lang="en" sz="14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data</a:t>
            </a:r>
            <a:r>
              <a:rPr lang="en" sz="14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 (JSON) if you're creating or updating something.</a:t>
            </a:r>
            <a:br>
              <a:rPr lang="en" sz="14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</a:br>
            <a:endParaRPr sz="1400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The API processes your request and sends back a </a:t>
            </a:r>
            <a:r>
              <a:rPr b="1" lang="en" sz="14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response</a:t>
            </a:r>
            <a:r>
              <a:rPr lang="en" sz="14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 with:</a:t>
            </a:r>
            <a:br>
              <a:rPr lang="en" sz="14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</a:br>
            <a:endParaRPr sz="1400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rial"/>
              <a:buChar char="●"/>
            </a:pPr>
            <a:r>
              <a:rPr lang="en" sz="14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a </a:t>
            </a:r>
            <a:r>
              <a:rPr b="1" lang="en" sz="14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status code</a:t>
            </a:r>
            <a:r>
              <a:rPr lang="en" sz="14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 (200, 201, 400, 401, etc.)</a:t>
            </a:r>
            <a:br>
              <a:rPr lang="en" sz="14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</a:br>
            <a:endParaRPr sz="1400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rial"/>
              <a:buChar char="●"/>
            </a:pPr>
            <a:r>
              <a:rPr lang="en" sz="14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a </a:t>
            </a:r>
            <a:r>
              <a:rPr b="1" lang="en" sz="14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response body</a:t>
            </a:r>
            <a:r>
              <a:rPr lang="en" sz="14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 (usually JSON with the data you asked for)</a:t>
            </a:r>
            <a:br>
              <a:rPr lang="en" sz="14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</a:br>
            <a:endParaRPr sz="1400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Your script or app </a:t>
            </a:r>
            <a:r>
              <a:rPr b="1" lang="en" sz="14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reads the response</a:t>
            </a:r>
            <a:r>
              <a:rPr lang="en" sz="14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 and does something with the data</a:t>
            </a:r>
            <a:endParaRPr sz="1400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0" name="Shape 10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1" name="Google Shape;1061;p114"/>
          <p:cNvSpPr txBox="1"/>
          <p:nvPr>
            <p:ph idx="1" type="subTitle"/>
          </p:nvPr>
        </p:nvSpPr>
        <p:spPr>
          <a:xfrm>
            <a:off x="446900" y="397650"/>
            <a:ext cx="5344500" cy="3519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Beginner’s Guide to REST APIs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062" name="Google Shape;1062;p1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6900" y="749550"/>
            <a:ext cx="8219274" cy="4089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1066" name="Shape 10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7" name="Google Shape;1067;p115"/>
          <p:cNvSpPr/>
          <p:nvPr/>
        </p:nvSpPr>
        <p:spPr>
          <a:xfrm>
            <a:off x="0" y="1225650"/>
            <a:ext cx="4572000" cy="3924900"/>
          </a:xfrm>
          <a:prstGeom prst="snip1Rect">
            <a:avLst>
              <a:gd fmla="val 1783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Quantico"/>
                <a:ea typeface="Quantico"/>
                <a:cs typeface="Quantico"/>
                <a:sym typeface="Quantico"/>
              </a:rPr>
              <a:t> </a:t>
            </a:r>
            <a:endParaRPr>
              <a:solidFill>
                <a:schemeClr val="dk1"/>
              </a:solidFill>
              <a:latin typeface="Quantico"/>
              <a:ea typeface="Quantico"/>
              <a:cs typeface="Quantico"/>
              <a:sym typeface="Quantico"/>
            </a:endParaRPr>
          </a:p>
        </p:txBody>
      </p:sp>
      <p:sp>
        <p:nvSpPr>
          <p:cNvPr id="1068" name="Google Shape;1068;p115"/>
          <p:cNvSpPr txBox="1"/>
          <p:nvPr>
            <p:ph type="title"/>
          </p:nvPr>
        </p:nvSpPr>
        <p:spPr>
          <a:xfrm>
            <a:off x="439550" y="765750"/>
            <a:ext cx="5045700" cy="3225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>
                <a:solidFill>
                  <a:schemeClr val="dk1"/>
                </a:solidFill>
              </a:rPr>
              <a:t>Methods and CRUD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069" name="Google Shape;1069;p115"/>
          <p:cNvSpPr txBox="1"/>
          <p:nvPr>
            <p:ph idx="1" type="subTitle"/>
          </p:nvPr>
        </p:nvSpPr>
        <p:spPr>
          <a:xfrm>
            <a:off x="446900" y="397650"/>
            <a:ext cx="5344500" cy="2313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Beginner’s Guide to REST APIs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070" name="Google Shape;1070;p115"/>
          <p:cNvSpPr txBox="1"/>
          <p:nvPr>
            <p:ph idx="5" type="body"/>
          </p:nvPr>
        </p:nvSpPr>
        <p:spPr>
          <a:xfrm>
            <a:off x="1286175" y="2502600"/>
            <a:ext cx="1943400" cy="22878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POST</a:t>
            </a: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GET</a:t>
            </a: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PATCH, PUT</a:t>
            </a: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DELETE</a:t>
            </a:r>
            <a:endParaRPr sz="1800"/>
          </a:p>
        </p:txBody>
      </p:sp>
      <p:sp>
        <p:nvSpPr>
          <p:cNvPr id="1071" name="Google Shape;1071;p115"/>
          <p:cNvSpPr/>
          <p:nvPr/>
        </p:nvSpPr>
        <p:spPr>
          <a:xfrm>
            <a:off x="4572000" y="1225050"/>
            <a:ext cx="4572000" cy="3924900"/>
          </a:xfrm>
          <a:prstGeom prst="snip1Rect">
            <a:avLst>
              <a:gd fmla="val 17837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Quantico"/>
                <a:ea typeface="Quantico"/>
                <a:cs typeface="Quantico"/>
                <a:sym typeface="Quantico"/>
              </a:rPr>
              <a:t> </a:t>
            </a:r>
            <a:endParaRPr>
              <a:solidFill>
                <a:schemeClr val="dk1"/>
              </a:solidFill>
              <a:latin typeface="Quantico"/>
              <a:ea typeface="Quantico"/>
              <a:cs typeface="Quantico"/>
              <a:sym typeface="Quantico"/>
            </a:endParaRPr>
          </a:p>
        </p:txBody>
      </p:sp>
      <p:sp>
        <p:nvSpPr>
          <p:cNvPr id="1072" name="Google Shape;1072;p115"/>
          <p:cNvSpPr txBox="1"/>
          <p:nvPr>
            <p:ph idx="5" type="body"/>
          </p:nvPr>
        </p:nvSpPr>
        <p:spPr>
          <a:xfrm>
            <a:off x="6039150" y="2475600"/>
            <a:ext cx="1637700" cy="22878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b="1" lang="en" sz="1800">
                <a:solidFill>
                  <a:schemeClr val="lt1"/>
                </a:solidFill>
              </a:rPr>
              <a:t>C</a:t>
            </a:r>
            <a:r>
              <a:rPr lang="en" sz="1800">
                <a:solidFill>
                  <a:schemeClr val="lt1"/>
                </a:solidFill>
              </a:rPr>
              <a:t>REATE</a:t>
            </a:r>
            <a:endParaRPr sz="1800">
              <a:solidFill>
                <a:schemeClr val="lt1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b="1" lang="en" sz="1800">
                <a:solidFill>
                  <a:schemeClr val="lt1"/>
                </a:solidFill>
              </a:rPr>
              <a:t>R</a:t>
            </a:r>
            <a:r>
              <a:rPr lang="en" sz="1800">
                <a:solidFill>
                  <a:schemeClr val="lt1"/>
                </a:solidFill>
              </a:rPr>
              <a:t>EAD</a:t>
            </a:r>
            <a:endParaRPr sz="1800">
              <a:solidFill>
                <a:schemeClr val="lt1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b="1" lang="en" sz="1900">
                <a:solidFill>
                  <a:schemeClr val="lt1"/>
                </a:solidFill>
              </a:rPr>
              <a:t>U</a:t>
            </a:r>
            <a:r>
              <a:rPr lang="en" sz="1800">
                <a:solidFill>
                  <a:schemeClr val="lt1"/>
                </a:solidFill>
              </a:rPr>
              <a:t>PDATE</a:t>
            </a:r>
            <a:endParaRPr sz="1800">
              <a:solidFill>
                <a:schemeClr val="lt1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b="1" lang="en" sz="1800">
                <a:solidFill>
                  <a:schemeClr val="lt1"/>
                </a:solidFill>
              </a:rPr>
              <a:t>D</a:t>
            </a:r>
            <a:r>
              <a:rPr lang="en" sz="1800">
                <a:solidFill>
                  <a:schemeClr val="lt1"/>
                </a:solidFill>
              </a:rPr>
              <a:t>ELETE</a:t>
            </a:r>
            <a:endParaRPr sz="1800">
              <a:solidFill>
                <a:schemeClr val="lt1"/>
              </a:solidFill>
            </a:endParaRPr>
          </a:p>
        </p:txBody>
      </p:sp>
      <p:sp>
        <p:nvSpPr>
          <p:cNvPr id="1073" name="Google Shape;1073;p115"/>
          <p:cNvSpPr txBox="1"/>
          <p:nvPr/>
        </p:nvSpPr>
        <p:spPr>
          <a:xfrm>
            <a:off x="767075" y="1622175"/>
            <a:ext cx="3603000" cy="3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accent5"/>
                </a:solidFill>
                <a:latin typeface="Quantico"/>
                <a:ea typeface="Quantico"/>
                <a:cs typeface="Quantico"/>
                <a:sym typeface="Quantico"/>
              </a:rPr>
              <a:t>HTTP Methods:</a:t>
            </a:r>
            <a:endParaRPr sz="2200">
              <a:solidFill>
                <a:schemeClr val="accent5"/>
              </a:solidFill>
              <a:latin typeface="Quantico"/>
              <a:ea typeface="Quantico"/>
              <a:cs typeface="Quantico"/>
              <a:sym typeface="Quantico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7" name="Shape 10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8" name="Google Shape;1078;p116"/>
          <p:cNvSpPr/>
          <p:nvPr/>
        </p:nvSpPr>
        <p:spPr>
          <a:xfrm>
            <a:off x="6709050" y="1331250"/>
            <a:ext cx="2442000" cy="3819300"/>
          </a:xfrm>
          <a:prstGeom prst="snip1Rect">
            <a:avLst>
              <a:gd fmla="val 17837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Quantico"/>
                <a:ea typeface="Quantico"/>
                <a:cs typeface="Quantico"/>
                <a:sym typeface="Quantico"/>
              </a:rPr>
              <a:t> </a:t>
            </a:r>
            <a:endParaRPr>
              <a:solidFill>
                <a:schemeClr val="dk1"/>
              </a:solidFill>
              <a:latin typeface="Quantico"/>
              <a:ea typeface="Quantico"/>
              <a:cs typeface="Quantico"/>
              <a:sym typeface="Quantico"/>
            </a:endParaRPr>
          </a:p>
        </p:txBody>
      </p:sp>
      <p:sp>
        <p:nvSpPr>
          <p:cNvPr id="1079" name="Google Shape;1079;p116"/>
          <p:cNvSpPr/>
          <p:nvPr/>
        </p:nvSpPr>
        <p:spPr>
          <a:xfrm>
            <a:off x="4531622" y="1331250"/>
            <a:ext cx="2177400" cy="3819300"/>
          </a:xfrm>
          <a:prstGeom prst="snip1Rect">
            <a:avLst>
              <a:gd fmla="val 17837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Quantico"/>
                <a:ea typeface="Quantico"/>
                <a:cs typeface="Quantico"/>
                <a:sym typeface="Quantico"/>
              </a:rPr>
              <a:t> </a:t>
            </a:r>
            <a:endParaRPr>
              <a:solidFill>
                <a:schemeClr val="dk1"/>
              </a:solidFill>
              <a:latin typeface="Quantico"/>
              <a:ea typeface="Quantico"/>
              <a:cs typeface="Quantico"/>
              <a:sym typeface="Quantico"/>
            </a:endParaRPr>
          </a:p>
        </p:txBody>
      </p:sp>
      <p:sp>
        <p:nvSpPr>
          <p:cNvPr id="1080" name="Google Shape;1080;p116"/>
          <p:cNvSpPr/>
          <p:nvPr/>
        </p:nvSpPr>
        <p:spPr>
          <a:xfrm>
            <a:off x="-22675" y="1331250"/>
            <a:ext cx="2350500" cy="3819300"/>
          </a:xfrm>
          <a:prstGeom prst="snip1Rect">
            <a:avLst>
              <a:gd fmla="val 17837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Quantico"/>
                <a:ea typeface="Quantico"/>
                <a:cs typeface="Quantico"/>
                <a:sym typeface="Quantico"/>
              </a:rPr>
              <a:t> </a:t>
            </a:r>
            <a:endParaRPr>
              <a:solidFill>
                <a:schemeClr val="dk1"/>
              </a:solidFill>
              <a:latin typeface="Quantico"/>
              <a:ea typeface="Quantico"/>
              <a:cs typeface="Quantico"/>
              <a:sym typeface="Quantico"/>
            </a:endParaRPr>
          </a:p>
        </p:txBody>
      </p:sp>
      <p:sp>
        <p:nvSpPr>
          <p:cNvPr id="1081" name="Google Shape;1081;p116"/>
          <p:cNvSpPr/>
          <p:nvPr/>
        </p:nvSpPr>
        <p:spPr>
          <a:xfrm>
            <a:off x="2350500" y="1331250"/>
            <a:ext cx="2185500" cy="3819300"/>
          </a:xfrm>
          <a:prstGeom prst="snip1Rect">
            <a:avLst>
              <a:gd fmla="val 17837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Quantico"/>
                <a:ea typeface="Quantico"/>
                <a:cs typeface="Quantico"/>
                <a:sym typeface="Quantico"/>
              </a:rPr>
              <a:t> </a:t>
            </a:r>
            <a:endParaRPr>
              <a:solidFill>
                <a:schemeClr val="dk1"/>
              </a:solidFill>
              <a:latin typeface="Quantico"/>
              <a:ea typeface="Quantico"/>
              <a:cs typeface="Quantico"/>
              <a:sym typeface="Quantico"/>
            </a:endParaRPr>
          </a:p>
        </p:txBody>
      </p:sp>
      <p:sp>
        <p:nvSpPr>
          <p:cNvPr id="1082" name="Google Shape;1082;p116"/>
          <p:cNvSpPr txBox="1"/>
          <p:nvPr>
            <p:ph type="title"/>
          </p:nvPr>
        </p:nvSpPr>
        <p:spPr>
          <a:xfrm>
            <a:off x="439550" y="765750"/>
            <a:ext cx="5171700" cy="3909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Different API Authentication Types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083" name="Google Shape;1083;p116"/>
          <p:cNvSpPr txBox="1"/>
          <p:nvPr>
            <p:ph idx="1" type="subTitle"/>
          </p:nvPr>
        </p:nvSpPr>
        <p:spPr>
          <a:xfrm>
            <a:off x="446900" y="397650"/>
            <a:ext cx="5344500" cy="3168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Beginner’s Guide to REST APIs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084" name="Google Shape;1084;p116"/>
          <p:cNvSpPr txBox="1"/>
          <p:nvPr>
            <p:ph idx="2" type="title"/>
          </p:nvPr>
        </p:nvSpPr>
        <p:spPr>
          <a:xfrm>
            <a:off x="423025" y="1427187"/>
            <a:ext cx="1600200" cy="303000"/>
          </a:xfrm>
          <a:prstGeom prst="rect">
            <a:avLst/>
          </a:prstGeom>
        </p:spPr>
        <p:txBody>
          <a:bodyPr anchorCtr="0" anchor="ctr" bIns="0" lIns="0" spcFirstLastPara="1" rIns="91425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"/>
              <a:t>API Key</a:t>
            </a:r>
            <a:endParaRPr/>
          </a:p>
        </p:txBody>
      </p:sp>
      <p:sp>
        <p:nvSpPr>
          <p:cNvPr id="1085" name="Google Shape;1085;p116"/>
          <p:cNvSpPr txBox="1"/>
          <p:nvPr>
            <p:ph idx="3" type="body"/>
          </p:nvPr>
        </p:nvSpPr>
        <p:spPr>
          <a:xfrm>
            <a:off x="229850" y="1826300"/>
            <a:ext cx="1904700" cy="2352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 sz="1100"/>
              <a:t>Simple to use</a:t>
            </a:r>
            <a:endParaRPr sz="1100"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 sz="1100"/>
              <a:t>Not tied to a user (usually tied to a project or app)</a:t>
            </a:r>
            <a:endParaRPr sz="1100"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 sz="1100"/>
              <a:t>No expiration unless manually rotated</a:t>
            </a:r>
            <a:endParaRPr sz="1100"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 sz="1100"/>
              <a:t>No built-in scopes/permissions </a:t>
            </a:r>
            <a:endParaRPr sz="11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t/>
            </a:r>
            <a:endParaRPr sz="11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lang="en" sz="1100"/>
              <a:t>Best For:</a:t>
            </a:r>
            <a:endParaRPr sz="11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t/>
            </a:r>
            <a:endParaRPr sz="11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lang="en" sz="1100"/>
              <a:t>Internal automation</a:t>
            </a:r>
            <a:endParaRPr sz="11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lang="en" sz="1100"/>
              <a:t>Low-risk operations</a:t>
            </a:r>
            <a:endParaRPr sz="1100"/>
          </a:p>
        </p:txBody>
      </p:sp>
      <p:sp>
        <p:nvSpPr>
          <p:cNvPr id="1086" name="Google Shape;1086;p116"/>
          <p:cNvSpPr txBox="1"/>
          <p:nvPr>
            <p:ph idx="4" type="title"/>
          </p:nvPr>
        </p:nvSpPr>
        <p:spPr>
          <a:xfrm>
            <a:off x="2568575" y="1427187"/>
            <a:ext cx="1722300" cy="303000"/>
          </a:xfrm>
          <a:prstGeom prst="rect">
            <a:avLst/>
          </a:prstGeom>
        </p:spPr>
        <p:txBody>
          <a:bodyPr anchorCtr="0" anchor="ctr" bIns="0" lIns="0" spcFirstLastPara="1" rIns="91425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Basic Authentication</a:t>
            </a:r>
            <a:endParaRPr/>
          </a:p>
        </p:txBody>
      </p:sp>
      <p:sp>
        <p:nvSpPr>
          <p:cNvPr id="1087" name="Google Shape;1087;p116"/>
          <p:cNvSpPr txBox="1"/>
          <p:nvPr>
            <p:ph idx="5" type="body"/>
          </p:nvPr>
        </p:nvSpPr>
        <p:spPr>
          <a:xfrm>
            <a:off x="2568575" y="1826301"/>
            <a:ext cx="1722300" cy="277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/>
              <a:t>Sends a username and password encoded in Base64.</a:t>
            </a:r>
            <a:endParaRPr sz="1000"/>
          </a:p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/>
          </a:p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/>
              <a:t>Example:</a:t>
            </a:r>
            <a:endParaRPr sz="1000"/>
          </a:p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/>
              <a:t>Authorization: Basic dXNlcjpwYXNz</a:t>
            </a:r>
            <a:endParaRPr sz="1000"/>
          </a:p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/>
          </a:p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/>
              <a:t>Very old method</a:t>
            </a:r>
            <a:endParaRPr sz="1000"/>
          </a:p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/>
          </a:p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/>
              <a:t>Credentials never expire unless changed</a:t>
            </a:r>
            <a:endParaRPr sz="1000"/>
          </a:p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/>
          </a:p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/>
              <a:t>Requires HTTPS or it exposes passwords</a:t>
            </a:r>
            <a:endParaRPr sz="1000"/>
          </a:p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/>
          </a:p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/>
              <a:t>Best for</a:t>
            </a:r>
            <a:endParaRPr sz="1000"/>
          </a:p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/>
          </a:p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/>
              <a:t>Temporary testing</a:t>
            </a:r>
            <a:endParaRPr sz="1000"/>
          </a:p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/>
          </a:p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/>
              <a:t>Legacy systems</a:t>
            </a:r>
            <a:endParaRPr sz="1000"/>
          </a:p>
        </p:txBody>
      </p:sp>
      <p:sp>
        <p:nvSpPr>
          <p:cNvPr id="1088" name="Google Shape;1088;p116"/>
          <p:cNvSpPr txBox="1"/>
          <p:nvPr>
            <p:ph idx="6" type="title"/>
          </p:nvPr>
        </p:nvSpPr>
        <p:spPr>
          <a:xfrm>
            <a:off x="4761375" y="1427187"/>
            <a:ext cx="1722300" cy="303000"/>
          </a:xfrm>
          <a:prstGeom prst="rect">
            <a:avLst/>
          </a:prstGeom>
        </p:spPr>
        <p:txBody>
          <a:bodyPr anchorCtr="0" anchor="ctr" bIns="0" lIns="0" spcFirstLastPara="1" rIns="91425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Bearer Token</a:t>
            </a:r>
            <a:endParaRPr/>
          </a:p>
        </p:txBody>
      </p:sp>
      <p:sp>
        <p:nvSpPr>
          <p:cNvPr id="1089" name="Google Shape;1089;p116"/>
          <p:cNvSpPr txBox="1"/>
          <p:nvPr>
            <p:ph idx="7" type="body"/>
          </p:nvPr>
        </p:nvSpPr>
        <p:spPr>
          <a:xfrm>
            <a:off x="4751950" y="1826425"/>
            <a:ext cx="1722300" cy="2984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 fontScale="92500" lnSpcReduction="1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22222"/>
              <a:buFont typeface="Arial"/>
              <a:buNone/>
            </a:pPr>
            <a:r>
              <a:rPr lang="en"/>
              <a:t>A token (string) is sent in the header.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22222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22222"/>
              <a:buFont typeface="Arial"/>
              <a:buNone/>
            </a:pPr>
            <a:r>
              <a:rPr lang="en"/>
              <a:t>Example: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22222"/>
              <a:buFont typeface="Arial"/>
              <a:buNone/>
            </a:pPr>
            <a:r>
              <a:rPr lang="en"/>
              <a:t>Authorization: Bearer eyJhbGciOiJIUzI1Ni…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22222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22222"/>
              <a:buFont typeface="Arial"/>
              <a:buNone/>
            </a:pPr>
            <a:r>
              <a:rPr lang="en"/>
              <a:t>Usually time-limited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22222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22222"/>
              <a:buFont typeface="Arial"/>
              <a:buNone/>
            </a:pPr>
            <a:r>
              <a:rPr lang="en"/>
              <a:t>More secure than API keys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22222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22222"/>
              <a:buFont typeface="Arial"/>
              <a:buNone/>
            </a:pPr>
            <a:r>
              <a:rPr lang="en"/>
              <a:t>Does not expose usernames/passwords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22222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22222"/>
              <a:buFont typeface="Arial"/>
              <a:buNone/>
            </a:pPr>
            <a:r>
              <a:rPr lang="en"/>
              <a:t>Often generated through an OAuth server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22222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22222"/>
              <a:buFont typeface="Arial"/>
              <a:buNone/>
            </a:pPr>
            <a:r>
              <a:rPr lang="en"/>
              <a:t>Best for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22222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22222"/>
              <a:buFont typeface="Arial"/>
              <a:buNone/>
            </a:pPr>
            <a:r>
              <a:rPr lang="en"/>
              <a:t>Modern REST APIs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22222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22222"/>
              <a:buFont typeface="Arial"/>
              <a:buNone/>
            </a:pPr>
            <a:r>
              <a:rPr lang="en"/>
              <a:t>Cloud services (Meraki, UniFi, Microsoft, Google)</a:t>
            </a:r>
            <a:endParaRPr/>
          </a:p>
        </p:txBody>
      </p:sp>
      <p:sp>
        <p:nvSpPr>
          <p:cNvPr id="1090" name="Google Shape;1090;p116"/>
          <p:cNvSpPr txBox="1"/>
          <p:nvPr>
            <p:ph idx="8" type="title"/>
          </p:nvPr>
        </p:nvSpPr>
        <p:spPr>
          <a:xfrm>
            <a:off x="6949775" y="1427187"/>
            <a:ext cx="1722300" cy="303000"/>
          </a:xfrm>
          <a:prstGeom prst="rect">
            <a:avLst/>
          </a:prstGeom>
        </p:spPr>
        <p:txBody>
          <a:bodyPr anchorCtr="0" anchor="ctr" bIns="0" lIns="0" spcFirstLastPara="1" rIns="91425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OAuth2</a:t>
            </a:r>
            <a:endParaRPr/>
          </a:p>
        </p:txBody>
      </p:sp>
      <p:sp>
        <p:nvSpPr>
          <p:cNvPr id="1091" name="Google Shape;1091;p116"/>
          <p:cNvSpPr txBox="1"/>
          <p:nvPr>
            <p:ph idx="9" type="body"/>
          </p:nvPr>
        </p:nvSpPr>
        <p:spPr>
          <a:xfrm>
            <a:off x="6855900" y="1826425"/>
            <a:ext cx="1722300" cy="2984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 fontScale="92500" lnSpcReduction="2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22222"/>
              <a:buFont typeface="Arial"/>
              <a:buNone/>
            </a:pPr>
            <a:r>
              <a:rPr lang="en"/>
              <a:t>A multi-step authorization framework where the client obtains: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22222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22222"/>
              <a:buFont typeface="Arial"/>
              <a:buNone/>
            </a:pPr>
            <a:r>
              <a:rPr lang="en"/>
              <a:t>an access token (short-lived)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22222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22222"/>
              <a:buFont typeface="Arial"/>
              <a:buNone/>
            </a:pPr>
            <a:r>
              <a:rPr lang="en"/>
              <a:t>a refresh token (long-lived)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22222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22222"/>
              <a:buFont typeface="Arial"/>
              <a:buNone/>
            </a:pPr>
            <a:r>
              <a:rPr lang="en"/>
              <a:t>Most secure modern method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22222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22222"/>
              <a:buFont typeface="Arial"/>
              <a:buNone/>
            </a:pPr>
            <a:r>
              <a:rPr lang="en"/>
              <a:t>Built-in scopes (“read-only,” “manage devices,” etc.)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22222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22222"/>
              <a:buFont typeface="Arial"/>
              <a:buNone/>
            </a:pPr>
            <a:r>
              <a:rPr lang="en"/>
              <a:t>Tokens expire and can be refreshed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22222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22222"/>
              <a:buFont typeface="Arial"/>
              <a:buNone/>
            </a:pPr>
            <a:r>
              <a:rPr lang="en"/>
              <a:t>Forces HTTPS and modern security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22222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22222"/>
              <a:buFont typeface="Arial"/>
              <a:buNone/>
            </a:pPr>
            <a:r>
              <a:rPr lang="en"/>
              <a:t>Best for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22222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22222"/>
              <a:buFont typeface="Arial"/>
              <a:buNone/>
            </a:pPr>
            <a:r>
              <a:rPr lang="en"/>
              <a:t>Cloud platforms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22222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22222"/>
              <a:buFont typeface="Arial"/>
              <a:buNone/>
            </a:pPr>
            <a:r>
              <a:rPr lang="en"/>
              <a:t>Apps requiring user login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22222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22222"/>
              <a:buFont typeface="Arial"/>
              <a:buNone/>
            </a:pPr>
            <a:r>
              <a:rPr lang="en"/>
              <a:t>Situations where permissions must be granular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1095" name="Shape 10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6" name="Google Shape;1096;p117"/>
          <p:cNvSpPr txBox="1"/>
          <p:nvPr>
            <p:ph type="title"/>
          </p:nvPr>
        </p:nvSpPr>
        <p:spPr>
          <a:xfrm>
            <a:off x="439550" y="765750"/>
            <a:ext cx="5045700" cy="3225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>
                <a:solidFill>
                  <a:schemeClr val="dk1"/>
                </a:solidFill>
              </a:rPr>
              <a:t>HTTP Status Codes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097" name="Google Shape;1097;p117"/>
          <p:cNvSpPr txBox="1"/>
          <p:nvPr>
            <p:ph idx="1" type="subTitle"/>
          </p:nvPr>
        </p:nvSpPr>
        <p:spPr>
          <a:xfrm>
            <a:off x="446900" y="397650"/>
            <a:ext cx="5344500" cy="2313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Beginner’s Guide to REST APIs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1098" name="Google Shape;1098;p1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907" y="1225050"/>
            <a:ext cx="7082025" cy="3689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9" name="Google Shape;1099;p1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92850" y="628941"/>
            <a:ext cx="1645275" cy="4337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3" name="Shape 1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4" name="Google Shape;1104;p118"/>
          <p:cNvSpPr txBox="1"/>
          <p:nvPr>
            <p:ph type="title"/>
          </p:nvPr>
        </p:nvSpPr>
        <p:spPr>
          <a:xfrm>
            <a:off x="439550" y="765750"/>
            <a:ext cx="8020500" cy="3909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Set Up A Comfortable Code Environment</a:t>
            </a:r>
            <a:endParaRPr/>
          </a:p>
        </p:txBody>
      </p:sp>
      <p:sp>
        <p:nvSpPr>
          <p:cNvPr id="1105" name="Google Shape;1105;p118"/>
          <p:cNvSpPr txBox="1"/>
          <p:nvPr>
            <p:ph idx="1" type="subTitle"/>
          </p:nvPr>
        </p:nvSpPr>
        <p:spPr>
          <a:xfrm>
            <a:off x="446900" y="397650"/>
            <a:ext cx="5344500" cy="3237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Python Scripting</a:t>
            </a:r>
            <a:endParaRPr/>
          </a:p>
        </p:txBody>
      </p:sp>
      <p:sp>
        <p:nvSpPr>
          <p:cNvPr id="1106" name="Google Shape;1106;p118"/>
          <p:cNvSpPr/>
          <p:nvPr/>
        </p:nvSpPr>
        <p:spPr>
          <a:xfrm>
            <a:off x="0" y="1200975"/>
            <a:ext cx="9144000" cy="3957000"/>
          </a:xfrm>
          <a:prstGeom prst="snip1Rect">
            <a:avLst>
              <a:gd fmla="val 17837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Quantico"/>
                <a:ea typeface="Quantico"/>
                <a:cs typeface="Quantico"/>
                <a:sym typeface="Quantico"/>
              </a:rPr>
              <a:t> </a:t>
            </a:r>
            <a:endParaRPr>
              <a:solidFill>
                <a:schemeClr val="dk1"/>
              </a:solidFill>
              <a:latin typeface="Quantico"/>
              <a:ea typeface="Quantico"/>
              <a:cs typeface="Quantico"/>
              <a:sym typeface="Quantico"/>
            </a:endParaRPr>
          </a:p>
        </p:txBody>
      </p:sp>
      <p:sp>
        <p:nvSpPr>
          <p:cNvPr id="1107" name="Google Shape;1107;p118"/>
          <p:cNvSpPr txBox="1"/>
          <p:nvPr/>
        </p:nvSpPr>
        <p:spPr>
          <a:xfrm>
            <a:off x="293250" y="1517450"/>
            <a:ext cx="8373000" cy="33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chemeClr val="accent6"/>
                </a:solidFill>
              </a:rPr>
              <a:t>1. Create a Project Folder</a:t>
            </a:r>
            <a:endParaRPr b="1" sz="1700">
              <a:solidFill>
                <a:schemeClr val="accent6"/>
              </a:solidFill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700"/>
              <a:buChar char="-"/>
            </a:pPr>
            <a:r>
              <a:rPr lang="en" sz="1700">
                <a:solidFill>
                  <a:schemeClr val="accent6"/>
                </a:solidFill>
              </a:rPr>
              <a:t>Version Control</a:t>
            </a:r>
            <a:endParaRPr sz="1700">
              <a:solidFill>
                <a:schemeClr val="accent6"/>
              </a:solidFill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700"/>
              <a:buChar char="-"/>
            </a:pPr>
            <a:r>
              <a:rPr lang="en" sz="1700">
                <a:solidFill>
                  <a:schemeClr val="accent6"/>
                </a:solidFill>
              </a:rPr>
              <a:t>Organization</a:t>
            </a:r>
            <a:endParaRPr sz="1700">
              <a:solidFill>
                <a:schemeClr val="accent6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chemeClr val="accent6"/>
                </a:solidFill>
              </a:rPr>
              <a:t>2. Create a Python Virtual Environment</a:t>
            </a:r>
            <a:endParaRPr b="1" sz="1700">
              <a:solidFill>
                <a:schemeClr val="accent6"/>
              </a:solidFill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700"/>
              <a:buChar char="-"/>
            </a:pPr>
            <a:r>
              <a:rPr lang="en" sz="1700">
                <a:solidFill>
                  <a:schemeClr val="accent6"/>
                </a:solidFill>
              </a:rPr>
              <a:t>Prevents conflicts</a:t>
            </a:r>
            <a:endParaRPr sz="1700">
              <a:solidFill>
                <a:schemeClr val="accent6"/>
              </a:solidFill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700"/>
              <a:buChar char="-"/>
            </a:pPr>
            <a:r>
              <a:rPr lang="en" sz="1700">
                <a:solidFill>
                  <a:schemeClr val="accent6"/>
                </a:solidFill>
              </a:rPr>
              <a:t>Install different version of libraries</a:t>
            </a:r>
            <a:endParaRPr sz="1700">
              <a:solidFill>
                <a:schemeClr val="accent6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chemeClr val="accent6"/>
                </a:solidFill>
              </a:rPr>
              <a:t>3. Install Required Python Packages</a:t>
            </a:r>
            <a:endParaRPr b="1" sz="1700">
              <a:solidFill>
                <a:schemeClr val="accent6"/>
              </a:solidFill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700"/>
              <a:buChar char="-"/>
            </a:pPr>
            <a:r>
              <a:rPr lang="en" sz="1700">
                <a:solidFill>
                  <a:srgbClr val="CC0000"/>
                </a:solidFill>
              </a:rPr>
              <a:t>requests</a:t>
            </a:r>
            <a:r>
              <a:rPr lang="en" sz="1700">
                <a:solidFill>
                  <a:schemeClr val="accent6"/>
                </a:solidFill>
              </a:rPr>
              <a:t> → makes API calls easy</a:t>
            </a:r>
            <a:endParaRPr sz="1700">
              <a:solidFill>
                <a:schemeClr val="accent6"/>
              </a:solidFill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700"/>
              <a:buChar char="-"/>
            </a:pPr>
            <a:r>
              <a:rPr lang="en" sz="1700">
                <a:solidFill>
                  <a:srgbClr val="F1C232"/>
                </a:solidFill>
              </a:rPr>
              <a:t>python-dotenv</a:t>
            </a:r>
            <a:r>
              <a:rPr lang="en" sz="1700">
                <a:solidFill>
                  <a:schemeClr val="accent6"/>
                </a:solidFill>
              </a:rPr>
              <a:t> → safely loads secrets from .env</a:t>
            </a:r>
            <a:endParaRPr sz="1700">
              <a:solidFill>
                <a:schemeClr val="accent6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chemeClr val="accent6"/>
                </a:solidFill>
              </a:rPr>
              <a:t>4. Install VS Code and Extensions</a:t>
            </a:r>
            <a:endParaRPr b="1" sz="1700">
              <a:solidFill>
                <a:schemeClr val="accent6"/>
              </a:solidFill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700"/>
              <a:buChar char="-"/>
            </a:pPr>
            <a:r>
              <a:rPr lang="en" sz="1700">
                <a:solidFill>
                  <a:schemeClr val="accent6"/>
                </a:solidFill>
              </a:rPr>
              <a:t>Python (core language support)</a:t>
            </a:r>
            <a:endParaRPr sz="1700">
              <a:solidFill>
                <a:schemeClr val="accent6"/>
              </a:solidFill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700"/>
              <a:buChar char="-"/>
            </a:pPr>
            <a:r>
              <a:rPr lang="en" sz="1700">
                <a:solidFill>
                  <a:schemeClr val="accent6"/>
                </a:solidFill>
              </a:rPr>
              <a:t>DotEnv (for syntax highlighting)</a:t>
            </a:r>
            <a:endParaRPr sz="1700">
              <a:solidFill>
                <a:schemeClr val="accent6"/>
              </a:solidFill>
            </a:endParaRPr>
          </a:p>
        </p:txBody>
      </p:sp>
      <p:pic>
        <p:nvPicPr>
          <p:cNvPr id="1108" name="Google Shape;1108;p1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53976" y="1841078"/>
            <a:ext cx="3406075" cy="515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9" name="Google Shape;1109;p1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53972" y="2404041"/>
            <a:ext cx="2453850" cy="604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0" name="Google Shape;1110;p1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53974" y="3055414"/>
            <a:ext cx="3541825" cy="448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4" name="Shape 1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5" name="Google Shape;1115;p119"/>
          <p:cNvSpPr txBox="1"/>
          <p:nvPr>
            <p:ph type="title"/>
          </p:nvPr>
        </p:nvSpPr>
        <p:spPr>
          <a:xfrm>
            <a:off x="439550" y="765750"/>
            <a:ext cx="8020500" cy="3909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Project Structure and Config</a:t>
            </a:r>
            <a:endParaRPr/>
          </a:p>
        </p:txBody>
      </p:sp>
      <p:sp>
        <p:nvSpPr>
          <p:cNvPr id="1116" name="Google Shape;1116;p119"/>
          <p:cNvSpPr txBox="1"/>
          <p:nvPr>
            <p:ph idx="1" type="subTitle"/>
          </p:nvPr>
        </p:nvSpPr>
        <p:spPr>
          <a:xfrm>
            <a:off x="446900" y="397650"/>
            <a:ext cx="5344500" cy="3237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Python Scripting</a:t>
            </a:r>
            <a:endParaRPr/>
          </a:p>
        </p:txBody>
      </p:sp>
      <p:sp>
        <p:nvSpPr>
          <p:cNvPr id="1117" name="Google Shape;1117;p119"/>
          <p:cNvSpPr/>
          <p:nvPr/>
        </p:nvSpPr>
        <p:spPr>
          <a:xfrm>
            <a:off x="0" y="1200975"/>
            <a:ext cx="9144000" cy="3957000"/>
          </a:xfrm>
          <a:prstGeom prst="snip1Rect">
            <a:avLst>
              <a:gd fmla="val 17837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Quantico"/>
                <a:ea typeface="Quantico"/>
                <a:cs typeface="Quantico"/>
                <a:sym typeface="Quantico"/>
              </a:rPr>
              <a:t> </a:t>
            </a:r>
            <a:endParaRPr>
              <a:solidFill>
                <a:schemeClr val="dk1"/>
              </a:solidFill>
              <a:latin typeface="Quantico"/>
              <a:ea typeface="Quantico"/>
              <a:cs typeface="Quantico"/>
              <a:sym typeface="Quantico"/>
            </a:endParaRPr>
          </a:p>
        </p:txBody>
      </p:sp>
      <p:sp>
        <p:nvSpPr>
          <p:cNvPr id="1118" name="Google Shape;1118;p119"/>
          <p:cNvSpPr txBox="1"/>
          <p:nvPr/>
        </p:nvSpPr>
        <p:spPr>
          <a:xfrm>
            <a:off x="293250" y="1517450"/>
            <a:ext cx="8373000" cy="33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chemeClr val="accent6"/>
                </a:solidFill>
              </a:rPr>
              <a:t>1. Create Your Project Structure</a:t>
            </a:r>
            <a:endParaRPr b="1" sz="1700">
              <a:solidFill>
                <a:schemeClr val="accent6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accent6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chemeClr val="accent6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chemeClr val="accent6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chemeClr val="accent6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chemeClr val="accent6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chemeClr val="accent6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chemeClr val="accent6"/>
                </a:solidFill>
              </a:rPr>
              <a:t>2. Use a .env File for Sensitive Data</a:t>
            </a:r>
            <a:endParaRPr sz="1700">
              <a:solidFill>
                <a:schemeClr val="accent6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accent6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chemeClr val="accent6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chemeClr val="accent6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chemeClr val="accent6"/>
              </a:solidFill>
            </a:endParaRPr>
          </a:p>
        </p:txBody>
      </p:sp>
      <p:pic>
        <p:nvPicPr>
          <p:cNvPr id="1119" name="Google Shape;1119;p1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08375" y="1018127"/>
            <a:ext cx="2032150" cy="2304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0" name="Google Shape;1120;p1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62325" y="3619500"/>
            <a:ext cx="3524250" cy="895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4" name="Shape 1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5" name="Google Shape;1125;p120"/>
          <p:cNvSpPr txBox="1"/>
          <p:nvPr>
            <p:ph type="title"/>
          </p:nvPr>
        </p:nvSpPr>
        <p:spPr>
          <a:xfrm>
            <a:off x="439550" y="765750"/>
            <a:ext cx="8020500" cy="3909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Project Structure and Config Cont.</a:t>
            </a:r>
            <a:endParaRPr/>
          </a:p>
        </p:txBody>
      </p:sp>
      <p:sp>
        <p:nvSpPr>
          <p:cNvPr id="1126" name="Google Shape;1126;p120"/>
          <p:cNvSpPr txBox="1"/>
          <p:nvPr>
            <p:ph idx="1" type="subTitle"/>
          </p:nvPr>
        </p:nvSpPr>
        <p:spPr>
          <a:xfrm>
            <a:off x="446900" y="397650"/>
            <a:ext cx="5344500" cy="3237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Python Scripting</a:t>
            </a:r>
            <a:endParaRPr/>
          </a:p>
        </p:txBody>
      </p:sp>
      <p:sp>
        <p:nvSpPr>
          <p:cNvPr id="1127" name="Google Shape;1127;p120"/>
          <p:cNvSpPr/>
          <p:nvPr/>
        </p:nvSpPr>
        <p:spPr>
          <a:xfrm>
            <a:off x="0" y="1200975"/>
            <a:ext cx="9144000" cy="3957000"/>
          </a:xfrm>
          <a:prstGeom prst="snip1Rect">
            <a:avLst>
              <a:gd fmla="val 17837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Quantico"/>
                <a:ea typeface="Quantico"/>
                <a:cs typeface="Quantico"/>
                <a:sym typeface="Quantico"/>
              </a:rPr>
              <a:t> </a:t>
            </a:r>
            <a:endParaRPr>
              <a:solidFill>
                <a:schemeClr val="dk1"/>
              </a:solidFill>
              <a:latin typeface="Quantico"/>
              <a:ea typeface="Quantico"/>
              <a:cs typeface="Quantico"/>
              <a:sym typeface="Quantico"/>
            </a:endParaRPr>
          </a:p>
        </p:txBody>
      </p:sp>
      <p:sp>
        <p:nvSpPr>
          <p:cNvPr id="1128" name="Google Shape;1128;p120"/>
          <p:cNvSpPr txBox="1"/>
          <p:nvPr/>
        </p:nvSpPr>
        <p:spPr>
          <a:xfrm>
            <a:off x="284175" y="1249800"/>
            <a:ext cx="2860800" cy="360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rPr>
              <a:t>3. Load Configuration Through </a:t>
            </a:r>
            <a:r>
              <a:rPr b="1" lang="en" sz="2000">
                <a:solidFill>
                  <a:srgbClr val="F1C232"/>
                </a:solidFill>
                <a:uFill>
                  <a:noFill/>
                </a:uFill>
                <a:latin typeface="Lato"/>
                <a:ea typeface="Lato"/>
                <a:cs typeface="Lato"/>
                <a:sym typeface="Lato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config.py</a:t>
            </a:r>
            <a:endParaRPr b="1" sz="2000">
              <a:solidFill>
                <a:srgbClr val="F1C232"/>
              </a:solidFill>
              <a:latin typeface="Lato"/>
              <a:ea typeface="Lato"/>
              <a:cs typeface="Lato"/>
              <a:sym typeface="La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Lato"/>
              <a:buChar char="-"/>
            </a:pPr>
            <a:r>
              <a:rPr lang="en" sz="18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rPr>
              <a:t>Gives you a clean way to reference environment variables throughout your entire project.</a:t>
            </a:r>
            <a:endParaRPr sz="1800">
              <a:solidFill>
                <a:schemeClr val="accent6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6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rPr>
              <a:t>4</a:t>
            </a:r>
            <a:r>
              <a:rPr b="1" lang="en" sz="18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rPr>
              <a:t>. Collect input data</a:t>
            </a:r>
            <a:endParaRPr b="1" sz="1800">
              <a:solidFill>
                <a:schemeClr val="accent6"/>
              </a:solidFill>
              <a:latin typeface="Lato"/>
              <a:ea typeface="Lato"/>
              <a:cs typeface="Lato"/>
              <a:sym typeface="Lato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Lato"/>
              <a:buChar char="-"/>
            </a:pPr>
            <a:r>
              <a:rPr b="1" lang="en" sz="15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rPr>
              <a:t>Good IPs List</a:t>
            </a:r>
            <a:endParaRPr b="1" sz="1500">
              <a:solidFill>
                <a:schemeClr val="accent6"/>
              </a:solidFill>
              <a:latin typeface="Lato"/>
              <a:ea typeface="Lato"/>
              <a:cs typeface="Lato"/>
              <a:sym typeface="Lato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Lato"/>
              <a:buChar char="-"/>
            </a:pPr>
            <a:r>
              <a:rPr b="1" lang="en" sz="15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rPr>
              <a:t>Bad IPs List</a:t>
            </a:r>
            <a:endParaRPr b="1" sz="1500">
              <a:solidFill>
                <a:schemeClr val="accent6"/>
              </a:solidFill>
              <a:latin typeface="Lato"/>
              <a:ea typeface="Lato"/>
              <a:cs typeface="Lato"/>
              <a:sym typeface="Lato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Lato"/>
              <a:buChar char="-"/>
            </a:pPr>
            <a:r>
              <a:rPr b="1" lang="en" sz="15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rPr>
              <a:t>Put these 2 txt files in same directory as your project</a:t>
            </a:r>
            <a:endParaRPr b="1" sz="1500">
              <a:solidFill>
                <a:schemeClr val="accent6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129" name="Google Shape;1129;p1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0850" y="1475579"/>
            <a:ext cx="5586157" cy="219235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2" name="Shape 8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3" name="Google Shape;873;p95"/>
          <p:cNvSpPr/>
          <p:nvPr/>
        </p:nvSpPr>
        <p:spPr>
          <a:xfrm>
            <a:off x="0" y="1273075"/>
            <a:ext cx="9144000" cy="3885000"/>
          </a:xfrm>
          <a:prstGeom prst="snip1Rect">
            <a:avLst>
              <a:gd fmla="val 17837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Quantico"/>
                <a:ea typeface="Quantico"/>
                <a:cs typeface="Quantico"/>
                <a:sym typeface="Quantico"/>
              </a:rPr>
              <a:t> </a:t>
            </a:r>
            <a:endParaRPr>
              <a:solidFill>
                <a:schemeClr val="dk1"/>
              </a:solidFill>
              <a:latin typeface="Quantico"/>
              <a:ea typeface="Quantico"/>
              <a:cs typeface="Quantico"/>
              <a:sym typeface="Quantico"/>
            </a:endParaRPr>
          </a:p>
        </p:txBody>
      </p:sp>
      <p:sp>
        <p:nvSpPr>
          <p:cNvPr id="874" name="Google Shape;874;p95"/>
          <p:cNvSpPr txBox="1"/>
          <p:nvPr>
            <p:ph type="title"/>
          </p:nvPr>
        </p:nvSpPr>
        <p:spPr>
          <a:xfrm>
            <a:off x="439550" y="765750"/>
            <a:ext cx="5045700" cy="3909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What is a Firewall?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</p:txBody>
      </p:sp>
      <p:sp>
        <p:nvSpPr>
          <p:cNvPr id="875" name="Google Shape;875;p95"/>
          <p:cNvSpPr txBox="1"/>
          <p:nvPr>
            <p:ph idx="1" type="subTitle"/>
          </p:nvPr>
        </p:nvSpPr>
        <p:spPr>
          <a:xfrm>
            <a:off x="446900" y="397650"/>
            <a:ext cx="5344500" cy="3051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Understanding Firewalls</a:t>
            </a:r>
            <a:endParaRPr/>
          </a:p>
        </p:txBody>
      </p:sp>
      <p:sp>
        <p:nvSpPr>
          <p:cNvPr id="876" name="Google Shape;876;p95"/>
          <p:cNvSpPr txBox="1"/>
          <p:nvPr>
            <p:ph idx="3" type="body"/>
          </p:nvPr>
        </p:nvSpPr>
        <p:spPr>
          <a:xfrm>
            <a:off x="446900" y="1524000"/>
            <a:ext cx="7447200" cy="3062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/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 sz="1600"/>
              <a:t>A firewall is network security device that monitors and </a:t>
            </a:r>
            <a:r>
              <a:rPr lang="en" sz="1600"/>
              <a:t>controls</a:t>
            </a:r>
            <a:r>
              <a:rPr lang="en" sz="1600"/>
              <a:t> network ingress and egress traffic. </a:t>
            </a:r>
            <a:endParaRPr sz="1600"/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 sz="1600"/>
              <a:t>A firewall can be hardware (i.e. Network Security Appliance) or software (i.e. Host-Based)</a:t>
            </a:r>
            <a:endParaRPr sz="1600"/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 sz="1600"/>
              <a:t>Analogous</a:t>
            </a:r>
            <a:r>
              <a:rPr lang="en" sz="1600"/>
              <a:t> to a bouncer at a </a:t>
            </a:r>
            <a:r>
              <a:rPr lang="en" sz="1600"/>
              <a:t>nightclub</a:t>
            </a:r>
            <a:r>
              <a:rPr lang="en" sz="1600"/>
              <a:t>- it is </a:t>
            </a:r>
            <a:r>
              <a:rPr lang="en" sz="1600"/>
              <a:t>responsible</a:t>
            </a:r>
            <a:r>
              <a:rPr lang="en" sz="1600"/>
              <a:t> for permitting or denying the entrance/exit of data flowing in or out of the network</a:t>
            </a:r>
            <a:endParaRPr sz="1600"/>
          </a:p>
        </p:txBody>
      </p:sp>
      <p:pic>
        <p:nvPicPr>
          <p:cNvPr id="877" name="Google Shape;877;p9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71125" y="3385750"/>
            <a:ext cx="2198759" cy="1539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1" name="Shape 8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2" name="Google Shape;882;p96"/>
          <p:cNvSpPr/>
          <p:nvPr/>
        </p:nvSpPr>
        <p:spPr>
          <a:xfrm>
            <a:off x="0" y="1273075"/>
            <a:ext cx="9144000" cy="3885000"/>
          </a:xfrm>
          <a:prstGeom prst="snip1Rect">
            <a:avLst>
              <a:gd fmla="val 17837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Quantico"/>
                <a:ea typeface="Quantico"/>
                <a:cs typeface="Quantico"/>
                <a:sym typeface="Quantico"/>
              </a:rPr>
              <a:t> </a:t>
            </a:r>
            <a:endParaRPr>
              <a:solidFill>
                <a:schemeClr val="dk1"/>
              </a:solidFill>
              <a:latin typeface="Quantico"/>
              <a:ea typeface="Quantico"/>
              <a:cs typeface="Quantico"/>
              <a:sym typeface="Quantico"/>
            </a:endParaRPr>
          </a:p>
        </p:txBody>
      </p:sp>
      <p:sp>
        <p:nvSpPr>
          <p:cNvPr id="883" name="Google Shape;883;p96"/>
          <p:cNvSpPr txBox="1"/>
          <p:nvPr>
            <p:ph type="title"/>
          </p:nvPr>
        </p:nvSpPr>
        <p:spPr>
          <a:xfrm>
            <a:off x="439550" y="765750"/>
            <a:ext cx="5045700" cy="3909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Zones and Ports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</p:txBody>
      </p:sp>
      <p:sp>
        <p:nvSpPr>
          <p:cNvPr id="884" name="Google Shape;884;p96"/>
          <p:cNvSpPr txBox="1"/>
          <p:nvPr>
            <p:ph idx="1" type="subTitle"/>
          </p:nvPr>
        </p:nvSpPr>
        <p:spPr>
          <a:xfrm>
            <a:off x="446900" y="397650"/>
            <a:ext cx="5344500" cy="5745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Understanding Firewalls</a:t>
            </a:r>
            <a:endParaRPr/>
          </a:p>
        </p:txBody>
      </p:sp>
      <p:sp>
        <p:nvSpPr>
          <p:cNvPr id="885" name="Google Shape;885;p96"/>
          <p:cNvSpPr txBox="1"/>
          <p:nvPr>
            <p:ph idx="3" type="body"/>
          </p:nvPr>
        </p:nvSpPr>
        <p:spPr>
          <a:xfrm>
            <a:off x="439550" y="1337800"/>
            <a:ext cx="4299000" cy="3062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75"/>
              <a:buNone/>
            </a:pPr>
            <a:r>
              <a:rPr lang="en" sz="1362"/>
              <a:t>Zones are security boundaries used by firewalls, routers, and controllers.</a:t>
            </a:r>
            <a:endParaRPr sz="1362"/>
          </a:p>
          <a:p>
            <a:pPr indent="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75"/>
              <a:buNone/>
            </a:pPr>
            <a:r>
              <a:t/>
            </a:r>
            <a:endParaRPr sz="1362"/>
          </a:p>
          <a:p>
            <a:pPr indent="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75"/>
              <a:buNone/>
            </a:pPr>
            <a:r>
              <a:rPr lang="en" sz="1362"/>
              <a:t>Examples of common zones:</a:t>
            </a:r>
            <a:endParaRPr sz="1362"/>
          </a:p>
          <a:p>
            <a:pPr indent="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75"/>
              <a:buNone/>
            </a:pPr>
            <a:r>
              <a:t/>
            </a:r>
            <a:endParaRPr sz="1362"/>
          </a:p>
          <a:p>
            <a:pPr indent="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75"/>
              <a:buNone/>
            </a:pPr>
            <a:r>
              <a:rPr lang="en" sz="1362"/>
              <a:t>LAN → your internal network</a:t>
            </a:r>
            <a:endParaRPr sz="1362"/>
          </a:p>
          <a:p>
            <a:pPr indent="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75"/>
              <a:buNone/>
            </a:pPr>
            <a:r>
              <a:t/>
            </a:r>
            <a:endParaRPr sz="1362"/>
          </a:p>
          <a:p>
            <a:pPr indent="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75"/>
              <a:buNone/>
            </a:pPr>
            <a:r>
              <a:rPr lang="en" sz="1362"/>
              <a:t>WAN → the internet</a:t>
            </a:r>
            <a:endParaRPr sz="1442"/>
          </a:p>
          <a:p>
            <a:pPr indent="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75"/>
              <a:buNone/>
            </a:pPr>
            <a:r>
              <a:t/>
            </a:r>
            <a:endParaRPr sz="1362"/>
          </a:p>
          <a:p>
            <a:pPr indent="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75"/>
              <a:buNone/>
            </a:pPr>
            <a:r>
              <a:rPr lang="en" sz="1362"/>
              <a:t>GUEST → isolated visitor network</a:t>
            </a:r>
            <a:endParaRPr sz="1362"/>
          </a:p>
          <a:p>
            <a:pPr indent="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75"/>
              <a:buNone/>
            </a:pPr>
            <a:r>
              <a:t/>
            </a:r>
            <a:endParaRPr sz="1362"/>
          </a:p>
          <a:p>
            <a:pPr indent="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75"/>
              <a:buNone/>
            </a:pPr>
            <a:r>
              <a:rPr lang="en" sz="1362"/>
              <a:t>DMZ → semi-secure area for public-facing servers</a:t>
            </a:r>
            <a:endParaRPr sz="1362"/>
          </a:p>
          <a:p>
            <a:pPr indent="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75"/>
              <a:buNone/>
            </a:pPr>
            <a:r>
              <a:t/>
            </a:r>
            <a:endParaRPr sz="1362"/>
          </a:p>
          <a:p>
            <a:pPr indent="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75"/>
              <a:buNone/>
            </a:pPr>
            <a:r>
              <a:rPr lang="en" sz="1362"/>
              <a:t>IOT → smart devices segregated from users</a:t>
            </a:r>
            <a:endParaRPr sz="1362"/>
          </a:p>
          <a:p>
            <a:pPr indent="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75"/>
              <a:buNone/>
            </a:pPr>
            <a:r>
              <a:t/>
            </a:r>
            <a:endParaRPr sz="1362"/>
          </a:p>
          <a:p>
            <a:pPr indent="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75"/>
              <a:buNone/>
            </a:pPr>
            <a:r>
              <a:rPr lang="en" sz="1362"/>
              <a:t>VPN → remote-access clients</a:t>
            </a:r>
            <a:endParaRPr sz="1362"/>
          </a:p>
          <a:p>
            <a:pPr indent="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75"/>
              <a:buNone/>
            </a:pPr>
            <a:r>
              <a:t/>
            </a:r>
            <a:endParaRPr sz="1362"/>
          </a:p>
          <a:p>
            <a:pPr indent="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75"/>
              <a:buNone/>
            </a:pPr>
            <a:r>
              <a:rPr lang="en" sz="1362"/>
              <a:t>Zones help you define who can talk to who.</a:t>
            </a:r>
            <a:endParaRPr sz="1362"/>
          </a:p>
          <a:p>
            <a:pPr indent="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75"/>
              <a:buNone/>
            </a:pPr>
            <a:r>
              <a:t/>
            </a:r>
            <a:endParaRPr sz="700"/>
          </a:p>
          <a:p>
            <a:pPr indent="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75"/>
              <a:buNone/>
            </a:pPr>
            <a:r>
              <a:t/>
            </a:r>
            <a:endParaRPr sz="400"/>
          </a:p>
        </p:txBody>
      </p:sp>
      <p:sp>
        <p:nvSpPr>
          <p:cNvPr id="886" name="Google Shape;886;p96"/>
          <p:cNvSpPr txBox="1"/>
          <p:nvPr/>
        </p:nvSpPr>
        <p:spPr>
          <a:xfrm>
            <a:off x="5320375" y="1377800"/>
            <a:ext cx="3293400" cy="333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rPr>
              <a:t>A port is a number representing a specific application or service running on a device.</a:t>
            </a:r>
            <a:endParaRPr sz="1500">
              <a:solidFill>
                <a:schemeClr val="accent6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accent6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accent6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887" name="Google Shape;887;p9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13646" y="2365537"/>
            <a:ext cx="3106850" cy="2701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1" name="Shape 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2" name="Google Shape;892;p97"/>
          <p:cNvSpPr txBox="1"/>
          <p:nvPr>
            <p:ph type="title"/>
          </p:nvPr>
        </p:nvSpPr>
        <p:spPr>
          <a:xfrm>
            <a:off x="439550" y="765750"/>
            <a:ext cx="8020500" cy="3909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Host-based Firewalls</a:t>
            </a:r>
            <a:endParaRPr/>
          </a:p>
        </p:txBody>
      </p:sp>
      <p:sp>
        <p:nvSpPr>
          <p:cNvPr id="893" name="Google Shape;893;p97"/>
          <p:cNvSpPr txBox="1"/>
          <p:nvPr>
            <p:ph idx="1" type="subTitle"/>
          </p:nvPr>
        </p:nvSpPr>
        <p:spPr>
          <a:xfrm>
            <a:off x="446900" y="397650"/>
            <a:ext cx="5344500" cy="5745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Understanding Firewalls</a:t>
            </a:r>
            <a:endParaRPr/>
          </a:p>
        </p:txBody>
      </p:sp>
      <p:sp>
        <p:nvSpPr>
          <p:cNvPr id="894" name="Google Shape;894;p97"/>
          <p:cNvSpPr/>
          <p:nvPr/>
        </p:nvSpPr>
        <p:spPr>
          <a:xfrm>
            <a:off x="0" y="1200975"/>
            <a:ext cx="9144000" cy="3957000"/>
          </a:xfrm>
          <a:prstGeom prst="snip1Rect">
            <a:avLst>
              <a:gd fmla="val 17837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Quantico"/>
                <a:ea typeface="Quantico"/>
                <a:cs typeface="Quantico"/>
                <a:sym typeface="Quantico"/>
              </a:rPr>
              <a:t> </a:t>
            </a:r>
            <a:endParaRPr>
              <a:solidFill>
                <a:schemeClr val="dk1"/>
              </a:solidFill>
              <a:latin typeface="Quantico"/>
              <a:ea typeface="Quantico"/>
              <a:cs typeface="Quantico"/>
              <a:sym typeface="Quantico"/>
            </a:endParaRPr>
          </a:p>
        </p:txBody>
      </p:sp>
      <p:sp>
        <p:nvSpPr>
          <p:cNvPr id="895" name="Google Shape;895;p97"/>
          <p:cNvSpPr txBox="1"/>
          <p:nvPr>
            <p:ph idx="3" type="body"/>
          </p:nvPr>
        </p:nvSpPr>
        <p:spPr>
          <a:xfrm>
            <a:off x="439550" y="1524000"/>
            <a:ext cx="8226600" cy="3236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/>
          <a:p>
            <a:pPr indent="-347165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867"/>
              <a:buChar char="-"/>
            </a:pPr>
            <a:r>
              <a:rPr lang="en" sz="1867"/>
              <a:t>Firewall Software that runs on an endpoint (PCs, mobile devices, servers, etc.)</a:t>
            </a:r>
            <a:endParaRPr sz="1867"/>
          </a:p>
          <a:p>
            <a:pPr indent="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67"/>
          </a:p>
          <a:p>
            <a:pPr indent="-347165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867"/>
              <a:buChar char="-"/>
            </a:pPr>
            <a:r>
              <a:rPr lang="en" sz="1867"/>
              <a:t>Examples: Windows Defender, Iptables, nftables, ufw, firewalld</a:t>
            </a:r>
            <a:endParaRPr sz="1867"/>
          </a:p>
          <a:p>
            <a:pPr indent="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67"/>
          </a:p>
          <a:p>
            <a:pPr indent="-347165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867"/>
              <a:buChar char="-"/>
            </a:pPr>
            <a:r>
              <a:rPr lang="en" sz="1867"/>
              <a:t>Good to enforce as a part of a defense-in-depth strategy, but not enough on their own</a:t>
            </a:r>
            <a:endParaRPr sz="1867"/>
          </a:p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67"/>
          </a:p>
          <a:p>
            <a:pPr indent="-347165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867"/>
              <a:buChar char="-"/>
            </a:pPr>
            <a:r>
              <a:rPr lang="en" sz="1867"/>
              <a:t>Limitations: Defends one device only, can be disabled by malware, no DDOS mitigation, can’t stop lateral movement, no support for network equipment or IoT devices</a:t>
            </a:r>
            <a:endParaRPr sz="1867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9" name="Shape 8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" name="Google Shape;900;p98"/>
          <p:cNvSpPr txBox="1"/>
          <p:nvPr>
            <p:ph type="title"/>
          </p:nvPr>
        </p:nvSpPr>
        <p:spPr>
          <a:xfrm>
            <a:off x="439550" y="765750"/>
            <a:ext cx="8020500" cy="3909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First Gen Firewalls - Packet-Filtering</a:t>
            </a:r>
            <a:endParaRPr/>
          </a:p>
        </p:txBody>
      </p:sp>
      <p:sp>
        <p:nvSpPr>
          <p:cNvPr id="901" name="Google Shape;901;p98"/>
          <p:cNvSpPr txBox="1"/>
          <p:nvPr>
            <p:ph idx="1" type="subTitle"/>
          </p:nvPr>
        </p:nvSpPr>
        <p:spPr>
          <a:xfrm>
            <a:off x="446900" y="397650"/>
            <a:ext cx="5344500" cy="5745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Understanding Firewalls</a:t>
            </a:r>
            <a:endParaRPr/>
          </a:p>
        </p:txBody>
      </p:sp>
      <p:sp>
        <p:nvSpPr>
          <p:cNvPr id="902" name="Google Shape;902;p98"/>
          <p:cNvSpPr/>
          <p:nvPr/>
        </p:nvSpPr>
        <p:spPr>
          <a:xfrm>
            <a:off x="0" y="1200975"/>
            <a:ext cx="9144000" cy="3957000"/>
          </a:xfrm>
          <a:prstGeom prst="snip1Rect">
            <a:avLst>
              <a:gd fmla="val 17837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Quantico"/>
                <a:ea typeface="Quantico"/>
                <a:cs typeface="Quantico"/>
                <a:sym typeface="Quantico"/>
              </a:rPr>
              <a:t> </a:t>
            </a:r>
            <a:endParaRPr>
              <a:solidFill>
                <a:schemeClr val="dk1"/>
              </a:solidFill>
              <a:latin typeface="Quantico"/>
              <a:ea typeface="Quantico"/>
              <a:cs typeface="Quantico"/>
              <a:sym typeface="Quantico"/>
            </a:endParaRPr>
          </a:p>
        </p:txBody>
      </p:sp>
      <p:sp>
        <p:nvSpPr>
          <p:cNvPr id="903" name="Google Shape;903;p98"/>
          <p:cNvSpPr txBox="1"/>
          <p:nvPr>
            <p:ph idx="3" type="body"/>
          </p:nvPr>
        </p:nvSpPr>
        <p:spPr>
          <a:xfrm>
            <a:off x="439550" y="1524000"/>
            <a:ext cx="8226600" cy="3236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/>
          <a:p>
            <a:pPr indent="-347165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867"/>
              <a:buChar char="-"/>
            </a:pPr>
            <a:r>
              <a:rPr lang="en" sz="1867"/>
              <a:t>“Simple”</a:t>
            </a:r>
            <a:endParaRPr sz="1867"/>
          </a:p>
          <a:p>
            <a:pPr indent="-347165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867"/>
              <a:buChar char="-"/>
            </a:pPr>
            <a:r>
              <a:rPr lang="en" sz="1867"/>
              <a:t>Makes Decisions based off of most basic packet information: </a:t>
            </a:r>
            <a:endParaRPr sz="1867"/>
          </a:p>
          <a:p>
            <a:pPr indent="-347165" lvl="1" marL="9144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867"/>
              <a:buChar char="-"/>
            </a:pPr>
            <a:r>
              <a:rPr lang="en" sz="1867"/>
              <a:t>Dest. IP</a:t>
            </a:r>
            <a:endParaRPr sz="1867"/>
          </a:p>
          <a:p>
            <a:pPr indent="-347165" lvl="1" marL="9144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867"/>
              <a:buChar char="-"/>
            </a:pPr>
            <a:r>
              <a:rPr lang="en" sz="1867"/>
              <a:t>Src. IP</a:t>
            </a:r>
            <a:endParaRPr sz="1867"/>
          </a:p>
          <a:p>
            <a:pPr indent="-347165" lvl="1" marL="9144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867"/>
              <a:buChar char="-"/>
            </a:pPr>
            <a:r>
              <a:rPr lang="en" sz="1867"/>
              <a:t>Port Number</a:t>
            </a:r>
            <a:endParaRPr sz="1867"/>
          </a:p>
          <a:p>
            <a:pPr indent="-347165" lvl="1" marL="9144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867"/>
              <a:buChar char="-"/>
            </a:pPr>
            <a:r>
              <a:rPr lang="en" sz="1867"/>
              <a:t>Protocol (TCP, UDP, ICMP, etc.)</a:t>
            </a:r>
            <a:endParaRPr sz="1867"/>
          </a:p>
          <a:p>
            <a:pPr indent="-347165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867"/>
              <a:buChar char="-"/>
            </a:pPr>
            <a:r>
              <a:rPr lang="en" sz="1867"/>
              <a:t>These Firewalls lack context and application awareness</a:t>
            </a:r>
            <a:endParaRPr sz="1867"/>
          </a:p>
          <a:p>
            <a:pPr indent="-347165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867"/>
              <a:buChar char="-"/>
            </a:pPr>
            <a:r>
              <a:rPr lang="en" sz="1867"/>
              <a:t>They are vulnerable to spoofing attacks</a:t>
            </a:r>
            <a:endParaRPr sz="1867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7" name="Shape 9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8" name="Google Shape;908;p99"/>
          <p:cNvSpPr txBox="1"/>
          <p:nvPr>
            <p:ph type="title"/>
          </p:nvPr>
        </p:nvSpPr>
        <p:spPr>
          <a:xfrm>
            <a:off x="439550" y="765750"/>
            <a:ext cx="8020500" cy="3909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Second Gen - Stateful Inspection</a:t>
            </a:r>
            <a:endParaRPr/>
          </a:p>
        </p:txBody>
      </p:sp>
      <p:sp>
        <p:nvSpPr>
          <p:cNvPr id="909" name="Google Shape;909;p99"/>
          <p:cNvSpPr txBox="1"/>
          <p:nvPr>
            <p:ph idx="1" type="subTitle"/>
          </p:nvPr>
        </p:nvSpPr>
        <p:spPr>
          <a:xfrm>
            <a:off x="446900" y="397650"/>
            <a:ext cx="5344500" cy="5745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Understanding Firewalls</a:t>
            </a:r>
            <a:endParaRPr/>
          </a:p>
        </p:txBody>
      </p:sp>
      <p:sp>
        <p:nvSpPr>
          <p:cNvPr id="910" name="Google Shape;910;p99"/>
          <p:cNvSpPr/>
          <p:nvPr/>
        </p:nvSpPr>
        <p:spPr>
          <a:xfrm>
            <a:off x="0" y="1200975"/>
            <a:ext cx="9144000" cy="3957000"/>
          </a:xfrm>
          <a:prstGeom prst="snip1Rect">
            <a:avLst>
              <a:gd fmla="val 17837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Quantico"/>
                <a:ea typeface="Quantico"/>
                <a:cs typeface="Quantico"/>
                <a:sym typeface="Quantico"/>
              </a:rPr>
              <a:t> </a:t>
            </a:r>
            <a:endParaRPr>
              <a:solidFill>
                <a:schemeClr val="dk1"/>
              </a:solidFill>
              <a:latin typeface="Quantico"/>
              <a:ea typeface="Quantico"/>
              <a:cs typeface="Quantico"/>
              <a:sym typeface="Quantico"/>
            </a:endParaRPr>
          </a:p>
        </p:txBody>
      </p:sp>
      <p:sp>
        <p:nvSpPr>
          <p:cNvPr id="911" name="Google Shape;911;p99"/>
          <p:cNvSpPr txBox="1"/>
          <p:nvPr>
            <p:ph idx="3" type="body"/>
          </p:nvPr>
        </p:nvSpPr>
        <p:spPr>
          <a:xfrm>
            <a:off x="439550" y="1524000"/>
            <a:ext cx="8226600" cy="3236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/>
          <a:p>
            <a:pPr indent="-347165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867"/>
              <a:buChar char="-"/>
            </a:pPr>
            <a:r>
              <a:rPr lang="en" sz="1867"/>
              <a:t>Keeps track of active sessions and maintains a “state table”</a:t>
            </a:r>
            <a:endParaRPr sz="1867"/>
          </a:p>
          <a:p>
            <a:pPr indent="-347165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867"/>
              <a:buChar char="-"/>
            </a:pPr>
            <a:r>
              <a:rPr lang="en" sz="1867"/>
              <a:t>Automatically allows legitimate return traffic</a:t>
            </a:r>
            <a:endParaRPr sz="1867"/>
          </a:p>
          <a:p>
            <a:pPr indent="-347165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867"/>
              <a:buChar char="-"/>
            </a:pPr>
            <a:r>
              <a:rPr lang="en" sz="1867"/>
              <a:t>Still is not application aware:</a:t>
            </a:r>
            <a:endParaRPr sz="1867"/>
          </a:p>
          <a:p>
            <a:pPr indent="-347165" lvl="1" marL="9144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867"/>
              <a:buChar char="-"/>
            </a:pPr>
            <a:r>
              <a:rPr lang="en" sz="1867"/>
              <a:t>For example- would not be able to detect DNS over HTTPS (DoH)</a:t>
            </a:r>
            <a:endParaRPr sz="1867"/>
          </a:p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67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5" name="Shape 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" name="Google Shape;916;p100"/>
          <p:cNvSpPr txBox="1"/>
          <p:nvPr>
            <p:ph type="title"/>
          </p:nvPr>
        </p:nvSpPr>
        <p:spPr>
          <a:xfrm>
            <a:off x="439550" y="765750"/>
            <a:ext cx="8020500" cy="3909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3rd Gen - Proxy Firewall</a:t>
            </a:r>
            <a:endParaRPr/>
          </a:p>
        </p:txBody>
      </p:sp>
      <p:sp>
        <p:nvSpPr>
          <p:cNvPr id="917" name="Google Shape;917;p100"/>
          <p:cNvSpPr txBox="1"/>
          <p:nvPr>
            <p:ph idx="1" type="subTitle"/>
          </p:nvPr>
        </p:nvSpPr>
        <p:spPr>
          <a:xfrm>
            <a:off x="446900" y="397650"/>
            <a:ext cx="5344500" cy="5745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Understanding Firewalls</a:t>
            </a:r>
            <a:endParaRPr/>
          </a:p>
        </p:txBody>
      </p:sp>
      <p:sp>
        <p:nvSpPr>
          <p:cNvPr id="918" name="Google Shape;918;p100"/>
          <p:cNvSpPr/>
          <p:nvPr/>
        </p:nvSpPr>
        <p:spPr>
          <a:xfrm>
            <a:off x="0" y="1200975"/>
            <a:ext cx="9144000" cy="3957000"/>
          </a:xfrm>
          <a:prstGeom prst="snip1Rect">
            <a:avLst>
              <a:gd fmla="val 17837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Quantico"/>
                <a:ea typeface="Quantico"/>
                <a:cs typeface="Quantico"/>
                <a:sym typeface="Quantico"/>
              </a:rPr>
              <a:t> </a:t>
            </a:r>
            <a:endParaRPr>
              <a:solidFill>
                <a:schemeClr val="dk1"/>
              </a:solidFill>
              <a:latin typeface="Quantico"/>
              <a:ea typeface="Quantico"/>
              <a:cs typeface="Quantico"/>
              <a:sym typeface="Quantico"/>
            </a:endParaRPr>
          </a:p>
        </p:txBody>
      </p:sp>
      <p:sp>
        <p:nvSpPr>
          <p:cNvPr id="919" name="Google Shape;919;p100"/>
          <p:cNvSpPr txBox="1"/>
          <p:nvPr>
            <p:ph idx="3" type="body"/>
          </p:nvPr>
        </p:nvSpPr>
        <p:spPr>
          <a:xfrm>
            <a:off x="439550" y="1524000"/>
            <a:ext cx="8226600" cy="3236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/>
          <a:p>
            <a:pPr indent="-347165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867"/>
              <a:buChar char="-"/>
            </a:pPr>
            <a:r>
              <a:rPr lang="en" sz="1867"/>
              <a:t>Application Aware</a:t>
            </a:r>
            <a:endParaRPr sz="1867"/>
          </a:p>
          <a:p>
            <a:pPr indent="-347165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867"/>
              <a:buChar char="-"/>
            </a:pPr>
            <a:r>
              <a:rPr lang="en" sz="1867"/>
              <a:t>Often Used for Content Filtering</a:t>
            </a:r>
            <a:endParaRPr sz="1867"/>
          </a:p>
          <a:p>
            <a:pPr indent="-347165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867"/>
              <a:buChar char="-"/>
            </a:pPr>
            <a:r>
              <a:rPr lang="en" sz="1867"/>
              <a:t>Can perform deep packet inspection </a:t>
            </a:r>
            <a:endParaRPr sz="1867"/>
          </a:p>
          <a:p>
            <a:pPr indent="-347165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867"/>
              <a:buChar char="-"/>
            </a:pPr>
            <a:r>
              <a:rPr lang="en" sz="1867"/>
              <a:t>Intercepts and forwards packets on behalf of clients, inspecting requests and </a:t>
            </a:r>
            <a:r>
              <a:rPr lang="en" sz="1867"/>
              <a:t>replies</a:t>
            </a:r>
            <a:r>
              <a:rPr lang="en" sz="1867"/>
              <a:t> </a:t>
            </a:r>
            <a:endParaRPr sz="1867"/>
          </a:p>
          <a:p>
            <a:pPr indent="-347165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867"/>
              <a:buChar char="-"/>
            </a:pPr>
            <a:r>
              <a:rPr lang="en" sz="1867"/>
              <a:t>The main downside is that there can be increased latency due to performance overhead:</a:t>
            </a:r>
            <a:endParaRPr sz="1867"/>
          </a:p>
          <a:p>
            <a:pPr indent="-347165" lvl="1" marL="9144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867"/>
              <a:buChar char="-"/>
            </a:pPr>
            <a:r>
              <a:rPr lang="en" sz="1867"/>
              <a:t>Inspection eats up resources </a:t>
            </a:r>
            <a:endParaRPr sz="1867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3" name="Shape 9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4" name="Google Shape;924;p101"/>
          <p:cNvSpPr txBox="1"/>
          <p:nvPr>
            <p:ph type="title"/>
          </p:nvPr>
        </p:nvSpPr>
        <p:spPr>
          <a:xfrm>
            <a:off x="439550" y="765750"/>
            <a:ext cx="8020500" cy="3909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NGFWs - Next-Gen Firewalls</a:t>
            </a:r>
            <a:endParaRPr/>
          </a:p>
        </p:txBody>
      </p:sp>
      <p:sp>
        <p:nvSpPr>
          <p:cNvPr id="925" name="Google Shape;925;p101"/>
          <p:cNvSpPr txBox="1"/>
          <p:nvPr>
            <p:ph idx="1" type="subTitle"/>
          </p:nvPr>
        </p:nvSpPr>
        <p:spPr>
          <a:xfrm>
            <a:off x="446900" y="397650"/>
            <a:ext cx="5344500" cy="5745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Understanding Firewalls</a:t>
            </a:r>
            <a:endParaRPr/>
          </a:p>
        </p:txBody>
      </p:sp>
      <p:sp>
        <p:nvSpPr>
          <p:cNvPr id="926" name="Google Shape;926;p101"/>
          <p:cNvSpPr/>
          <p:nvPr/>
        </p:nvSpPr>
        <p:spPr>
          <a:xfrm>
            <a:off x="0" y="1200975"/>
            <a:ext cx="9144000" cy="3957000"/>
          </a:xfrm>
          <a:prstGeom prst="snip1Rect">
            <a:avLst>
              <a:gd fmla="val 17837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Quantico"/>
                <a:ea typeface="Quantico"/>
                <a:cs typeface="Quantico"/>
                <a:sym typeface="Quantico"/>
              </a:rPr>
              <a:t> </a:t>
            </a:r>
            <a:endParaRPr>
              <a:solidFill>
                <a:schemeClr val="dk1"/>
              </a:solidFill>
              <a:latin typeface="Quantico"/>
              <a:ea typeface="Quantico"/>
              <a:cs typeface="Quantico"/>
              <a:sym typeface="Quantico"/>
            </a:endParaRPr>
          </a:p>
        </p:txBody>
      </p:sp>
      <p:sp>
        <p:nvSpPr>
          <p:cNvPr id="927" name="Google Shape;927;p101"/>
          <p:cNvSpPr txBox="1"/>
          <p:nvPr>
            <p:ph idx="3" type="body"/>
          </p:nvPr>
        </p:nvSpPr>
        <p:spPr>
          <a:xfrm>
            <a:off x="439550" y="1524000"/>
            <a:ext cx="8226600" cy="3236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/>
          <a:p>
            <a:pPr indent="-347165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867"/>
              <a:buChar char="-"/>
            </a:pPr>
            <a:r>
              <a:rPr lang="en" sz="1867"/>
              <a:t>Includes features from previous generations with added sophistication</a:t>
            </a:r>
            <a:endParaRPr sz="1867"/>
          </a:p>
          <a:p>
            <a:pPr indent="-347165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867"/>
              <a:buChar char="-"/>
            </a:pPr>
            <a:r>
              <a:rPr lang="en" sz="1867"/>
              <a:t>Introduces built-in IDS, IPS and Threat intelligence</a:t>
            </a:r>
            <a:endParaRPr sz="1867"/>
          </a:p>
          <a:p>
            <a:pPr indent="-347165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867"/>
              <a:buChar char="-"/>
            </a:pPr>
            <a:r>
              <a:rPr lang="en" sz="1867"/>
              <a:t>The Downsides are that they are resource-intensive and expensive</a:t>
            </a:r>
            <a:endParaRPr sz="1867"/>
          </a:p>
          <a:p>
            <a:pPr indent="-347165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867"/>
              <a:buChar char="-"/>
            </a:pPr>
            <a:r>
              <a:rPr lang="en" sz="1867"/>
              <a:t>Common in business/enterprise/government environment</a:t>
            </a:r>
            <a:endParaRPr sz="1867"/>
          </a:p>
        </p:txBody>
      </p:sp>
      <p:pic>
        <p:nvPicPr>
          <p:cNvPr id="928" name="Google Shape;928;p10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8813" y="2801950"/>
            <a:ext cx="3286125" cy="1866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9" name="Google Shape;929;p10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21662" y="2707888"/>
            <a:ext cx="4938189" cy="2055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lides Pitch 2024">
  <a:themeElements>
    <a:clrScheme name="Google Colours">
      <a:dk1>
        <a:srgbClr val="000000"/>
      </a:dk1>
      <a:lt1>
        <a:srgbClr val="182A43"/>
      </a:lt1>
      <a:dk2>
        <a:srgbClr val="253851"/>
      </a:dk2>
      <a:lt2>
        <a:srgbClr val="364D6C"/>
      </a:lt2>
      <a:accent1>
        <a:srgbClr val="4F6887"/>
      </a:accent1>
      <a:accent2>
        <a:srgbClr val="6C87A6"/>
      </a:accent2>
      <a:accent3>
        <a:srgbClr val="86A3C3"/>
      </a:accent3>
      <a:accent4>
        <a:srgbClr val="97C5EF"/>
      </a:accent4>
      <a:accent5>
        <a:srgbClr val="A7D4FF"/>
      </a:accent5>
      <a:accent6>
        <a:srgbClr val="BEDEFF"/>
      </a:accent6>
      <a:hlink>
        <a:srgbClr val="FFFFFF"/>
      </a:hlink>
      <a:folHlink>
        <a:srgbClr val="7B1FA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lides Pitch 2024">
  <a:themeElements>
    <a:clrScheme name="Google Colours">
      <a:dk1>
        <a:srgbClr val="000000"/>
      </a:dk1>
      <a:lt1>
        <a:srgbClr val="182A43"/>
      </a:lt1>
      <a:dk2>
        <a:srgbClr val="253851"/>
      </a:dk2>
      <a:lt2>
        <a:srgbClr val="364D6C"/>
      </a:lt2>
      <a:accent1>
        <a:srgbClr val="4F6887"/>
      </a:accent1>
      <a:accent2>
        <a:srgbClr val="6C87A6"/>
      </a:accent2>
      <a:accent3>
        <a:srgbClr val="86A3C3"/>
      </a:accent3>
      <a:accent4>
        <a:srgbClr val="97C5EF"/>
      </a:accent4>
      <a:accent5>
        <a:srgbClr val="A7D4FF"/>
      </a:accent5>
      <a:accent6>
        <a:srgbClr val="BEDEFF"/>
      </a:accent6>
      <a:hlink>
        <a:srgbClr val="FFFFFF"/>
      </a:hlink>
      <a:folHlink>
        <a:srgbClr val="7B1FA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